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1BC3-73D3-4A65-9A03-716473331379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30475" y="1336675"/>
            <a:ext cx="2498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BF8B-640E-4861-95EF-5524BEA37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91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7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modelo 4"/>
          <p:cNvPicPr/>
          <p:nvPr/>
        </p:nvPicPr>
        <p:blipFill>
          <a:blip r:embed="rId14"/>
          <a:stretch/>
        </p:blipFill>
        <p:spPr>
          <a:xfrm>
            <a:off x="145080" y="124200"/>
            <a:ext cx="6566760" cy="1106280"/>
          </a:xfrm>
          <a:prstGeom prst="rect">
            <a:avLst/>
          </a:prstGeom>
          <a:ln w="0">
            <a:noFill/>
          </a:ln>
        </p:spPr>
      </p:pic>
      <p:sp>
        <p:nvSpPr>
          <p:cNvPr id="2" name="Conector reto 3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88640" y="1276200"/>
            <a:ext cx="648000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28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julho de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2023 -  Diário Oficial Eletrônico CISAB Zona da Mata  -  ANO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04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|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58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01/01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8" name="CaixaDeTexto 27"/>
          <p:cNvSpPr/>
          <p:nvPr/>
        </p:nvSpPr>
        <p:spPr>
          <a:xfrm>
            <a:off x="178920" y="8905320"/>
            <a:ext cx="3144960" cy="24552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grpSp>
        <p:nvGrpSpPr>
          <p:cNvPr id="50" name="Grupo 24"/>
          <p:cNvGrpSpPr/>
          <p:nvPr/>
        </p:nvGrpSpPr>
        <p:grpSpPr>
          <a:xfrm>
            <a:off x="1490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149044" y="4110387"/>
            <a:ext cx="31748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 smtClean="0"/>
              <a:t>CONSORCIO </a:t>
            </a:r>
            <a:r>
              <a:rPr lang="pt-BR" sz="1000" b="1" dirty="0"/>
              <a:t>INTERMUNICIPAL DE SANEAMENTO BASICO DA ZONA DA MATA – AVISO DE LICITAÇÃO - PREGÃO ELETRÔNICO 017/2023, do tipo MENOR PREÇO POR ITEM</a:t>
            </a:r>
            <a:r>
              <a:rPr lang="pt-BR" sz="1000" dirty="0"/>
              <a:t>. OBJETO: Registro de preços para futura e eventual aquisição de tubos e conexões de PVC - esgoto pelos entes públicos especificados no Termo de Referência, edital e demais anexos, que integrarão a ata de registro de preços. ABERTURA: às 09:00 do dia 11/08/2023. Edital disponível no sítio eletrônico www.cisab.com.br. Informações complementares (31) 3891-5636.Alice Souza Rodrigues – Pregoeira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="http://schemas.microsoft.com/office/powerpoint/2012/main"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4585</TotalTime>
  <Words>131</Words>
  <Application>Microsoft Office PowerPoint</Application>
  <PresentationFormat>Papel A4 (210 x 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CISAB Zona da Mata</dc:title>
  <dc:subject/>
  <dc:creator>Windows</dc:creator>
  <dc:description/>
  <cp:lastModifiedBy>Alice Souza</cp:lastModifiedBy>
  <cp:revision>470</cp:revision>
  <dcterms:created xsi:type="dcterms:W3CDTF">2018-08-17T13:12:51Z</dcterms:created>
  <dcterms:modified xsi:type="dcterms:W3CDTF">2023-07-27T14:53:12Z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</vt:i4>
  </property>
</Properties>
</file>