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88640" y="1276200"/>
            <a:ext cx="648000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31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julho de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2023 -  Diário Oficial Eletrônico CISAB Zona da Mata  -  ANO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04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|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59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01/01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8" name="CaixaDeTexto 27"/>
          <p:cNvSpPr/>
          <p:nvPr/>
        </p:nvSpPr>
        <p:spPr>
          <a:xfrm>
            <a:off x="178920" y="8905320"/>
            <a:ext cx="3144960" cy="24552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149044" y="4110387"/>
            <a:ext cx="31748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 smtClean="0"/>
              <a:t>CONSORCIO </a:t>
            </a:r>
            <a:r>
              <a:rPr lang="pt-BR" sz="1000" b="1" dirty="0"/>
              <a:t>INTERMUNICIPAL DE SANEAMENTO BASICO DA ZONA DA MATA – AVISO DE LICITAÇÃO - PREGÃO ELETRÔNICO </a:t>
            </a:r>
            <a:r>
              <a:rPr lang="pt-BR" sz="1000" b="1" dirty="0" smtClean="0"/>
              <a:t>018/2023</a:t>
            </a:r>
            <a:r>
              <a:rPr lang="pt-BR" sz="1000" b="1" dirty="0"/>
              <a:t>, do tipo MENOR PREÇO POR ITEM</a:t>
            </a:r>
            <a:r>
              <a:rPr lang="pt-BR" sz="1000" dirty="0"/>
              <a:t>. OBJETO: Contratação de empresa para futuras e eventuais aquisições de materiais elétricos (utilizando como critério o maior desconto percentual desconto) tomando como referência a Tabela SINAPI - Referência de Preço de Insumos, não desonerada, abrangência Minas Gerais). ABERTURA: às 09:00 do dia 15/08/2023. Edital disponível no sítio eletrônico www.cisab.com.br. Informações complementares (31) 3891-5636.Alice Souza Rodrigues – Pregoeira.</a:t>
            </a:r>
          </a:p>
          <a:p>
            <a:pPr algn="just" hangingPunct="0"/>
            <a:endParaRPr lang="pt-BR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="http://schemas.microsoft.com/office/powerpoint/2012/main"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4585</TotalTime>
  <Words>134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472</cp:revision>
  <dcterms:created xsi:type="dcterms:W3CDTF">2018-08-17T13:12:51Z</dcterms:created>
  <dcterms:modified xsi:type="dcterms:W3CDTF">2023-07-28T18:05:19Z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