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6858000" cy="9906000" type="A4"/>
  <p:notesSz cx="7559675" cy="106918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955" autoAdjust="0"/>
    <p:restoredTop sz="94660"/>
  </p:normalViewPr>
  <p:slideViewPr>
    <p:cSldViewPr snapToGrid="0">
      <p:cViewPr varScale="1">
        <p:scale>
          <a:sx n="76" d="100"/>
          <a:sy n="76" d="100"/>
        </p:scale>
        <p:origin x="390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1FA81BC3-73D3-4A65-9A03-716473331379}" type="datetimeFigureOut">
              <a:rPr lang="pt-BR" smtClean="0"/>
              <a:t>08/08/2023</a:t>
            </a:fld>
            <a:endParaRPr lang="pt-BR"/>
          </a:p>
        </p:txBody>
      </p:sp>
      <p:sp>
        <p:nvSpPr>
          <p:cNvPr id="4" name="Espaço Reservado para Imagem de Slide 3"/>
          <p:cNvSpPr>
            <a:spLocks noGrp="1" noRot="1" noChangeAspect="1"/>
          </p:cNvSpPr>
          <p:nvPr>
            <p:ph type="sldImg" idx="2"/>
          </p:nvPr>
        </p:nvSpPr>
        <p:spPr>
          <a:xfrm>
            <a:off x="2530475" y="1336675"/>
            <a:ext cx="2498725" cy="3608388"/>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CED2BF8B-640E-4861-95EF-5524BEA3756A}" type="slidenum">
              <a:rPr lang="pt-BR" smtClean="0"/>
              <a:t>‹nº›</a:t>
            </a:fld>
            <a:endParaRPr lang="pt-BR"/>
          </a:p>
        </p:txBody>
      </p:sp>
    </p:spTree>
    <p:extLst>
      <p:ext uri="{BB962C8B-B14F-4D97-AF65-F5344CB8AC3E}">
        <p14:creationId xmlns:p14="http://schemas.microsoft.com/office/powerpoint/2010/main" val="3575139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CED2BF8B-640E-4861-95EF-5524BEA3756A}" type="slidenum">
              <a:rPr lang="pt-BR" smtClean="0"/>
              <a:t>1</a:t>
            </a:fld>
            <a:endParaRPr lang="pt-BR"/>
          </a:p>
        </p:txBody>
      </p:sp>
    </p:spTree>
    <p:extLst>
      <p:ext uri="{BB962C8B-B14F-4D97-AF65-F5344CB8AC3E}">
        <p14:creationId xmlns:p14="http://schemas.microsoft.com/office/powerpoint/2010/main" val="2505913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342720" y="394920"/>
            <a:ext cx="6171840" cy="1653840"/>
          </a:xfrm>
          <a:prstGeom prst="rect">
            <a:avLst/>
          </a:prstGeom>
        </p:spPr>
        <p:txBody>
          <a:bodyPr lIns="0" tIns="0" rIns="0" bIns="0" anchor="ctr">
            <a:noAutofit/>
          </a:bodyPr>
          <a:lstStyle/>
          <a:p>
            <a:pPr algn="ctr"/>
            <a:endParaRPr lang="pt-BR" sz="4400" b="0" strike="noStrike" spc="-1">
              <a:latin typeface="Arial"/>
            </a:endParaRPr>
          </a:p>
        </p:txBody>
      </p:sp>
      <p:sp>
        <p:nvSpPr>
          <p:cNvPr id="27" name="PlaceHolder 2"/>
          <p:cNvSpPr>
            <a:spLocks noGrp="1"/>
          </p:cNvSpPr>
          <p:nvPr>
            <p:ph type="body"/>
          </p:nvPr>
        </p:nvSpPr>
        <p:spPr>
          <a:xfrm>
            <a:off x="342720" y="2317680"/>
            <a:ext cx="6171840" cy="2739960"/>
          </a:xfrm>
          <a:prstGeom prst="rect">
            <a:avLst/>
          </a:prstGeom>
        </p:spPr>
        <p:txBody>
          <a:bodyPr lIns="0" tIns="0" rIns="0" bIns="0">
            <a:normAutofit/>
          </a:bodyPr>
          <a:lstStyle/>
          <a:p>
            <a:endParaRPr lang="pt-BR" sz="3200" b="0" strike="noStrike" spc="-1">
              <a:latin typeface="Arial"/>
            </a:endParaRPr>
          </a:p>
        </p:txBody>
      </p:sp>
      <p:sp>
        <p:nvSpPr>
          <p:cNvPr id="28" name="PlaceHolder 3"/>
          <p:cNvSpPr>
            <a:spLocks noGrp="1"/>
          </p:cNvSpPr>
          <p:nvPr>
            <p:ph type="body"/>
          </p:nvPr>
        </p:nvSpPr>
        <p:spPr>
          <a:xfrm>
            <a:off x="342720" y="5318280"/>
            <a:ext cx="6171840" cy="273996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342720" y="394920"/>
            <a:ext cx="6171840" cy="1653840"/>
          </a:xfrm>
          <a:prstGeom prst="rect">
            <a:avLst/>
          </a:prstGeom>
        </p:spPr>
        <p:txBody>
          <a:bodyPr lIns="0" tIns="0" rIns="0" bIns="0" anchor="ctr">
            <a:noAutofit/>
          </a:bodyPr>
          <a:lstStyle/>
          <a:p>
            <a:pPr algn="ctr"/>
            <a:endParaRPr lang="pt-BR" sz="4400" b="0" strike="noStrike" spc="-1">
              <a:latin typeface="Arial"/>
            </a:endParaRPr>
          </a:p>
        </p:txBody>
      </p:sp>
      <p:sp>
        <p:nvSpPr>
          <p:cNvPr id="30" name="PlaceHolder 2"/>
          <p:cNvSpPr>
            <a:spLocks noGrp="1"/>
          </p:cNvSpPr>
          <p:nvPr>
            <p:ph type="body"/>
          </p:nvPr>
        </p:nvSpPr>
        <p:spPr>
          <a:xfrm>
            <a:off x="342720" y="2317680"/>
            <a:ext cx="3011760" cy="2739960"/>
          </a:xfrm>
          <a:prstGeom prst="rect">
            <a:avLst/>
          </a:prstGeom>
        </p:spPr>
        <p:txBody>
          <a:bodyPr lIns="0" tIns="0" rIns="0" bIns="0">
            <a:normAutofit/>
          </a:bodyPr>
          <a:lstStyle/>
          <a:p>
            <a:endParaRPr lang="pt-BR" sz="3200" b="0" strike="noStrike" spc="-1">
              <a:latin typeface="Arial"/>
            </a:endParaRPr>
          </a:p>
        </p:txBody>
      </p:sp>
      <p:sp>
        <p:nvSpPr>
          <p:cNvPr id="31" name="PlaceHolder 3"/>
          <p:cNvSpPr>
            <a:spLocks noGrp="1"/>
          </p:cNvSpPr>
          <p:nvPr>
            <p:ph type="body"/>
          </p:nvPr>
        </p:nvSpPr>
        <p:spPr>
          <a:xfrm>
            <a:off x="3505320" y="2317680"/>
            <a:ext cx="3011760" cy="2739960"/>
          </a:xfrm>
          <a:prstGeom prst="rect">
            <a:avLst/>
          </a:prstGeom>
        </p:spPr>
        <p:txBody>
          <a:bodyPr lIns="0" tIns="0" rIns="0" bIns="0">
            <a:normAutofit/>
          </a:bodyPr>
          <a:lstStyle/>
          <a:p>
            <a:endParaRPr lang="pt-BR" sz="3200" b="0" strike="noStrike" spc="-1">
              <a:latin typeface="Arial"/>
            </a:endParaRPr>
          </a:p>
        </p:txBody>
      </p:sp>
      <p:sp>
        <p:nvSpPr>
          <p:cNvPr id="32" name="PlaceHolder 4"/>
          <p:cNvSpPr>
            <a:spLocks noGrp="1"/>
          </p:cNvSpPr>
          <p:nvPr>
            <p:ph type="body"/>
          </p:nvPr>
        </p:nvSpPr>
        <p:spPr>
          <a:xfrm>
            <a:off x="342720" y="5318280"/>
            <a:ext cx="3011760" cy="2739960"/>
          </a:xfrm>
          <a:prstGeom prst="rect">
            <a:avLst/>
          </a:prstGeom>
        </p:spPr>
        <p:txBody>
          <a:bodyPr lIns="0" tIns="0" rIns="0" bIns="0">
            <a:normAutofit/>
          </a:bodyPr>
          <a:lstStyle/>
          <a:p>
            <a:endParaRPr lang="pt-BR" sz="3200" b="0" strike="noStrike" spc="-1">
              <a:latin typeface="Arial"/>
            </a:endParaRPr>
          </a:p>
        </p:txBody>
      </p:sp>
      <p:sp>
        <p:nvSpPr>
          <p:cNvPr id="33" name="PlaceHolder 5"/>
          <p:cNvSpPr>
            <a:spLocks noGrp="1"/>
          </p:cNvSpPr>
          <p:nvPr>
            <p:ph type="body"/>
          </p:nvPr>
        </p:nvSpPr>
        <p:spPr>
          <a:xfrm>
            <a:off x="3505320" y="5318280"/>
            <a:ext cx="3011760" cy="273996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342720" y="394920"/>
            <a:ext cx="6171840" cy="1653840"/>
          </a:xfrm>
          <a:prstGeom prst="rect">
            <a:avLst/>
          </a:prstGeom>
        </p:spPr>
        <p:txBody>
          <a:bodyPr lIns="0" tIns="0" rIns="0" bIns="0" anchor="ctr">
            <a:noAutofit/>
          </a:bodyPr>
          <a:lstStyle/>
          <a:p>
            <a:pPr algn="ctr"/>
            <a:endParaRPr lang="pt-BR" sz="4400" b="0" strike="noStrike" spc="-1">
              <a:latin typeface="Arial"/>
            </a:endParaRPr>
          </a:p>
        </p:txBody>
      </p:sp>
      <p:sp>
        <p:nvSpPr>
          <p:cNvPr id="35" name="PlaceHolder 2"/>
          <p:cNvSpPr>
            <a:spLocks noGrp="1"/>
          </p:cNvSpPr>
          <p:nvPr>
            <p:ph type="body"/>
          </p:nvPr>
        </p:nvSpPr>
        <p:spPr>
          <a:xfrm>
            <a:off x="342720" y="2317680"/>
            <a:ext cx="1987200" cy="2739960"/>
          </a:xfrm>
          <a:prstGeom prst="rect">
            <a:avLst/>
          </a:prstGeom>
        </p:spPr>
        <p:txBody>
          <a:bodyPr lIns="0" tIns="0" rIns="0" bIns="0">
            <a:normAutofit/>
          </a:bodyPr>
          <a:lstStyle/>
          <a:p>
            <a:endParaRPr lang="pt-BR" sz="3200" b="0" strike="noStrike" spc="-1">
              <a:latin typeface="Arial"/>
            </a:endParaRPr>
          </a:p>
        </p:txBody>
      </p:sp>
      <p:sp>
        <p:nvSpPr>
          <p:cNvPr id="36" name="PlaceHolder 3"/>
          <p:cNvSpPr>
            <a:spLocks noGrp="1"/>
          </p:cNvSpPr>
          <p:nvPr>
            <p:ph type="body"/>
          </p:nvPr>
        </p:nvSpPr>
        <p:spPr>
          <a:xfrm>
            <a:off x="2429640" y="2317680"/>
            <a:ext cx="1987200" cy="2739960"/>
          </a:xfrm>
          <a:prstGeom prst="rect">
            <a:avLst/>
          </a:prstGeom>
        </p:spPr>
        <p:txBody>
          <a:bodyPr lIns="0" tIns="0" rIns="0" bIns="0">
            <a:normAutofit/>
          </a:bodyPr>
          <a:lstStyle/>
          <a:p>
            <a:endParaRPr lang="pt-BR" sz="3200" b="0" strike="noStrike" spc="-1">
              <a:latin typeface="Arial"/>
            </a:endParaRPr>
          </a:p>
        </p:txBody>
      </p:sp>
      <p:sp>
        <p:nvSpPr>
          <p:cNvPr id="37" name="PlaceHolder 4"/>
          <p:cNvSpPr>
            <a:spLocks noGrp="1"/>
          </p:cNvSpPr>
          <p:nvPr>
            <p:ph type="body"/>
          </p:nvPr>
        </p:nvSpPr>
        <p:spPr>
          <a:xfrm>
            <a:off x="4516560" y="2317680"/>
            <a:ext cx="1987200" cy="2739960"/>
          </a:xfrm>
          <a:prstGeom prst="rect">
            <a:avLst/>
          </a:prstGeom>
        </p:spPr>
        <p:txBody>
          <a:bodyPr lIns="0" tIns="0" rIns="0" bIns="0">
            <a:normAutofit/>
          </a:bodyPr>
          <a:lstStyle/>
          <a:p>
            <a:endParaRPr lang="pt-BR" sz="3200" b="0" strike="noStrike" spc="-1">
              <a:latin typeface="Arial"/>
            </a:endParaRPr>
          </a:p>
        </p:txBody>
      </p:sp>
      <p:sp>
        <p:nvSpPr>
          <p:cNvPr id="38" name="PlaceHolder 5"/>
          <p:cNvSpPr>
            <a:spLocks noGrp="1"/>
          </p:cNvSpPr>
          <p:nvPr>
            <p:ph type="body"/>
          </p:nvPr>
        </p:nvSpPr>
        <p:spPr>
          <a:xfrm>
            <a:off x="342720" y="5318280"/>
            <a:ext cx="1987200" cy="2739960"/>
          </a:xfrm>
          <a:prstGeom prst="rect">
            <a:avLst/>
          </a:prstGeom>
        </p:spPr>
        <p:txBody>
          <a:bodyPr lIns="0" tIns="0" rIns="0" bIns="0">
            <a:normAutofit/>
          </a:bodyPr>
          <a:lstStyle/>
          <a:p>
            <a:endParaRPr lang="pt-BR" sz="3200" b="0" strike="noStrike" spc="-1">
              <a:latin typeface="Arial"/>
            </a:endParaRPr>
          </a:p>
        </p:txBody>
      </p:sp>
      <p:sp>
        <p:nvSpPr>
          <p:cNvPr id="39" name="PlaceHolder 6"/>
          <p:cNvSpPr>
            <a:spLocks noGrp="1"/>
          </p:cNvSpPr>
          <p:nvPr>
            <p:ph type="body"/>
          </p:nvPr>
        </p:nvSpPr>
        <p:spPr>
          <a:xfrm>
            <a:off x="2429640" y="5318280"/>
            <a:ext cx="1987200" cy="2739960"/>
          </a:xfrm>
          <a:prstGeom prst="rect">
            <a:avLst/>
          </a:prstGeom>
        </p:spPr>
        <p:txBody>
          <a:bodyPr lIns="0" tIns="0" rIns="0" bIns="0">
            <a:normAutofit/>
          </a:bodyPr>
          <a:lstStyle/>
          <a:p>
            <a:endParaRPr lang="pt-BR" sz="3200" b="0" strike="noStrike" spc="-1">
              <a:latin typeface="Arial"/>
            </a:endParaRPr>
          </a:p>
        </p:txBody>
      </p:sp>
      <p:sp>
        <p:nvSpPr>
          <p:cNvPr id="40" name="PlaceHolder 7"/>
          <p:cNvSpPr>
            <a:spLocks noGrp="1"/>
          </p:cNvSpPr>
          <p:nvPr>
            <p:ph type="body"/>
          </p:nvPr>
        </p:nvSpPr>
        <p:spPr>
          <a:xfrm>
            <a:off x="4516560" y="5318280"/>
            <a:ext cx="1987200" cy="273996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342720" y="394920"/>
            <a:ext cx="6171840" cy="1653840"/>
          </a:xfrm>
          <a:prstGeom prst="rect">
            <a:avLst/>
          </a:prstGeom>
        </p:spPr>
        <p:txBody>
          <a:bodyPr lIns="0" tIns="0" rIns="0" bIns="0" anchor="ctr">
            <a:noAutofit/>
          </a:bodyPr>
          <a:lstStyle/>
          <a:p>
            <a:pPr algn="ctr"/>
            <a:endParaRPr lang="pt-BR" sz="4400" b="0" strike="noStrike" spc="-1">
              <a:latin typeface="Arial"/>
            </a:endParaRPr>
          </a:p>
        </p:txBody>
      </p:sp>
      <p:sp>
        <p:nvSpPr>
          <p:cNvPr id="6" name="PlaceHolder 2"/>
          <p:cNvSpPr>
            <a:spLocks noGrp="1"/>
          </p:cNvSpPr>
          <p:nvPr>
            <p:ph type="subTitle"/>
          </p:nvPr>
        </p:nvSpPr>
        <p:spPr>
          <a:xfrm>
            <a:off x="342720" y="2317680"/>
            <a:ext cx="6171840" cy="5744880"/>
          </a:xfrm>
          <a:prstGeom prst="rect">
            <a:avLst/>
          </a:prstGeom>
        </p:spPr>
        <p:txBody>
          <a:bodyPr lIns="0" tIns="0" rIns="0" bIns="0" anchor="ctr">
            <a:noAutofit/>
          </a:bodyPr>
          <a:lstStyle/>
          <a:p>
            <a:pPr algn="ctr"/>
            <a:endParaRPr lang="pt-B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342720" y="394920"/>
            <a:ext cx="6171840" cy="1653840"/>
          </a:xfrm>
          <a:prstGeom prst="rect">
            <a:avLst/>
          </a:prstGeom>
        </p:spPr>
        <p:txBody>
          <a:bodyPr lIns="0" tIns="0" rIns="0" bIns="0" anchor="ctr">
            <a:noAutofit/>
          </a:bodyPr>
          <a:lstStyle/>
          <a:p>
            <a:pPr algn="ctr"/>
            <a:endParaRPr lang="pt-BR" sz="4400" b="0" strike="noStrike" spc="-1">
              <a:latin typeface="Arial"/>
            </a:endParaRPr>
          </a:p>
        </p:txBody>
      </p:sp>
      <p:sp>
        <p:nvSpPr>
          <p:cNvPr id="8" name="PlaceHolder 2"/>
          <p:cNvSpPr>
            <a:spLocks noGrp="1"/>
          </p:cNvSpPr>
          <p:nvPr>
            <p:ph type="body"/>
          </p:nvPr>
        </p:nvSpPr>
        <p:spPr>
          <a:xfrm>
            <a:off x="342720" y="2317680"/>
            <a:ext cx="6171840" cy="574488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342720" y="394920"/>
            <a:ext cx="6171840" cy="1653840"/>
          </a:xfrm>
          <a:prstGeom prst="rect">
            <a:avLst/>
          </a:prstGeom>
        </p:spPr>
        <p:txBody>
          <a:bodyPr lIns="0" tIns="0" rIns="0" bIns="0" anchor="ctr">
            <a:noAutofit/>
          </a:bodyPr>
          <a:lstStyle/>
          <a:p>
            <a:pPr algn="ctr"/>
            <a:endParaRPr lang="pt-BR" sz="4400" b="0" strike="noStrike" spc="-1">
              <a:latin typeface="Arial"/>
            </a:endParaRPr>
          </a:p>
        </p:txBody>
      </p:sp>
      <p:sp>
        <p:nvSpPr>
          <p:cNvPr id="10" name="PlaceHolder 2"/>
          <p:cNvSpPr>
            <a:spLocks noGrp="1"/>
          </p:cNvSpPr>
          <p:nvPr>
            <p:ph type="body"/>
          </p:nvPr>
        </p:nvSpPr>
        <p:spPr>
          <a:xfrm>
            <a:off x="342720" y="2317680"/>
            <a:ext cx="3011760" cy="5744880"/>
          </a:xfrm>
          <a:prstGeom prst="rect">
            <a:avLst/>
          </a:prstGeom>
        </p:spPr>
        <p:txBody>
          <a:bodyPr lIns="0" tIns="0" rIns="0" bIns="0">
            <a:normAutofit/>
          </a:bodyPr>
          <a:lstStyle/>
          <a:p>
            <a:endParaRPr lang="pt-BR" sz="3200" b="0" strike="noStrike" spc="-1">
              <a:latin typeface="Arial"/>
            </a:endParaRPr>
          </a:p>
        </p:txBody>
      </p:sp>
      <p:sp>
        <p:nvSpPr>
          <p:cNvPr id="11" name="PlaceHolder 3"/>
          <p:cNvSpPr>
            <a:spLocks noGrp="1"/>
          </p:cNvSpPr>
          <p:nvPr>
            <p:ph type="body"/>
          </p:nvPr>
        </p:nvSpPr>
        <p:spPr>
          <a:xfrm>
            <a:off x="3505320" y="2317680"/>
            <a:ext cx="3011760" cy="574488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342720" y="394920"/>
            <a:ext cx="6171840" cy="1653840"/>
          </a:xfrm>
          <a:prstGeom prst="rect">
            <a:avLst/>
          </a:prstGeom>
        </p:spPr>
        <p:txBody>
          <a:bodyPr lIns="0" tIns="0" rIns="0" bIns="0" anchor="ctr">
            <a:noAutofit/>
          </a:bodyPr>
          <a:lstStyle/>
          <a:p>
            <a:pPr algn="ctr"/>
            <a:endParaRPr lang="pt-BR"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342720" y="394920"/>
            <a:ext cx="6171840" cy="7667640"/>
          </a:xfrm>
          <a:prstGeom prst="rect">
            <a:avLst/>
          </a:prstGeom>
        </p:spPr>
        <p:txBody>
          <a:bodyPr lIns="0" tIns="0" rIns="0" bIns="0" anchor="ctr">
            <a:noAutofit/>
          </a:bodyPr>
          <a:lstStyle/>
          <a:p>
            <a:pPr algn="ctr"/>
            <a:endParaRPr lang="pt-B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342720" y="394920"/>
            <a:ext cx="6171840" cy="1653840"/>
          </a:xfrm>
          <a:prstGeom prst="rect">
            <a:avLst/>
          </a:prstGeom>
        </p:spPr>
        <p:txBody>
          <a:bodyPr lIns="0" tIns="0" rIns="0" bIns="0" anchor="ctr">
            <a:noAutofit/>
          </a:bodyPr>
          <a:lstStyle/>
          <a:p>
            <a:pPr algn="ctr"/>
            <a:endParaRPr lang="pt-BR" sz="4400" b="0" strike="noStrike" spc="-1">
              <a:latin typeface="Arial"/>
            </a:endParaRPr>
          </a:p>
        </p:txBody>
      </p:sp>
      <p:sp>
        <p:nvSpPr>
          <p:cNvPr id="15" name="PlaceHolder 2"/>
          <p:cNvSpPr>
            <a:spLocks noGrp="1"/>
          </p:cNvSpPr>
          <p:nvPr>
            <p:ph type="body"/>
          </p:nvPr>
        </p:nvSpPr>
        <p:spPr>
          <a:xfrm>
            <a:off x="342720" y="2317680"/>
            <a:ext cx="3011760" cy="2739960"/>
          </a:xfrm>
          <a:prstGeom prst="rect">
            <a:avLst/>
          </a:prstGeom>
        </p:spPr>
        <p:txBody>
          <a:bodyPr lIns="0" tIns="0" rIns="0" bIns="0">
            <a:normAutofit/>
          </a:bodyPr>
          <a:lstStyle/>
          <a:p>
            <a:endParaRPr lang="pt-BR" sz="3200" b="0" strike="noStrike" spc="-1">
              <a:latin typeface="Arial"/>
            </a:endParaRPr>
          </a:p>
        </p:txBody>
      </p:sp>
      <p:sp>
        <p:nvSpPr>
          <p:cNvPr id="16" name="PlaceHolder 3"/>
          <p:cNvSpPr>
            <a:spLocks noGrp="1"/>
          </p:cNvSpPr>
          <p:nvPr>
            <p:ph type="body"/>
          </p:nvPr>
        </p:nvSpPr>
        <p:spPr>
          <a:xfrm>
            <a:off x="3505320" y="2317680"/>
            <a:ext cx="3011760" cy="5744880"/>
          </a:xfrm>
          <a:prstGeom prst="rect">
            <a:avLst/>
          </a:prstGeom>
        </p:spPr>
        <p:txBody>
          <a:bodyPr lIns="0" tIns="0" rIns="0" bIns="0">
            <a:normAutofit/>
          </a:bodyPr>
          <a:lstStyle/>
          <a:p>
            <a:endParaRPr lang="pt-BR" sz="3200" b="0" strike="noStrike" spc="-1">
              <a:latin typeface="Arial"/>
            </a:endParaRPr>
          </a:p>
        </p:txBody>
      </p:sp>
      <p:sp>
        <p:nvSpPr>
          <p:cNvPr id="17" name="PlaceHolder 4"/>
          <p:cNvSpPr>
            <a:spLocks noGrp="1"/>
          </p:cNvSpPr>
          <p:nvPr>
            <p:ph type="body"/>
          </p:nvPr>
        </p:nvSpPr>
        <p:spPr>
          <a:xfrm>
            <a:off x="342720" y="5318280"/>
            <a:ext cx="3011760" cy="273996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342720" y="394920"/>
            <a:ext cx="6171840" cy="1653840"/>
          </a:xfrm>
          <a:prstGeom prst="rect">
            <a:avLst/>
          </a:prstGeom>
        </p:spPr>
        <p:txBody>
          <a:bodyPr lIns="0" tIns="0" rIns="0" bIns="0" anchor="ctr">
            <a:noAutofit/>
          </a:bodyPr>
          <a:lstStyle/>
          <a:p>
            <a:pPr algn="ctr"/>
            <a:endParaRPr lang="pt-BR" sz="4400" b="0" strike="noStrike" spc="-1">
              <a:latin typeface="Arial"/>
            </a:endParaRPr>
          </a:p>
        </p:txBody>
      </p:sp>
      <p:sp>
        <p:nvSpPr>
          <p:cNvPr id="19" name="PlaceHolder 2"/>
          <p:cNvSpPr>
            <a:spLocks noGrp="1"/>
          </p:cNvSpPr>
          <p:nvPr>
            <p:ph type="body"/>
          </p:nvPr>
        </p:nvSpPr>
        <p:spPr>
          <a:xfrm>
            <a:off x="342720" y="2317680"/>
            <a:ext cx="3011760" cy="5744880"/>
          </a:xfrm>
          <a:prstGeom prst="rect">
            <a:avLst/>
          </a:prstGeom>
        </p:spPr>
        <p:txBody>
          <a:bodyPr lIns="0" tIns="0" rIns="0" bIns="0">
            <a:normAutofit/>
          </a:bodyPr>
          <a:lstStyle/>
          <a:p>
            <a:endParaRPr lang="pt-BR" sz="3200" b="0" strike="noStrike" spc="-1">
              <a:latin typeface="Arial"/>
            </a:endParaRPr>
          </a:p>
        </p:txBody>
      </p:sp>
      <p:sp>
        <p:nvSpPr>
          <p:cNvPr id="20" name="PlaceHolder 3"/>
          <p:cNvSpPr>
            <a:spLocks noGrp="1"/>
          </p:cNvSpPr>
          <p:nvPr>
            <p:ph type="body"/>
          </p:nvPr>
        </p:nvSpPr>
        <p:spPr>
          <a:xfrm>
            <a:off x="3505320" y="2317680"/>
            <a:ext cx="3011760" cy="2739960"/>
          </a:xfrm>
          <a:prstGeom prst="rect">
            <a:avLst/>
          </a:prstGeom>
        </p:spPr>
        <p:txBody>
          <a:bodyPr lIns="0" tIns="0" rIns="0" bIns="0">
            <a:normAutofit/>
          </a:bodyPr>
          <a:lstStyle/>
          <a:p>
            <a:endParaRPr lang="pt-BR" sz="3200" b="0" strike="noStrike" spc="-1">
              <a:latin typeface="Arial"/>
            </a:endParaRPr>
          </a:p>
        </p:txBody>
      </p:sp>
      <p:sp>
        <p:nvSpPr>
          <p:cNvPr id="21" name="PlaceHolder 4"/>
          <p:cNvSpPr>
            <a:spLocks noGrp="1"/>
          </p:cNvSpPr>
          <p:nvPr>
            <p:ph type="body"/>
          </p:nvPr>
        </p:nvSpPr>
        <p:spPr>
          <a:xfrm>
            <a:off x="3505320" y="5318280"/>
            <a:ext cx="3011760" cy="273996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342720" y="394920"/>
            <a:ext cx="6171840" cy="1653840"/>
          </a:xfrm>
          <a:prstGeom prst="rect">
            <a:avLst/>
          </a:prstGeom>
        </p:spPr>
        <p:txBody>
          <a:bodyPr lIns="0" tIns="0" rIns="0" bIns="0" anchor="ctr">
            <a:noAutofit/>
          </a:bodyPr>
          <a:lstStyle/>
          <a:p>
            <a:pPr algn="ctr"/>
            <a:endParaRPr lang="pt-BR" sz="4400" b="0" strike="noStrike" spc="-1">
              <a:latin typeface="Arial"/>
            </a:endParaRPr>
          </a:p>
        </p:txBody>
      </p:sp>
      <p:sp>
        <p:nvSpPr>
          <p:cNvPr id="23" name="PlaceHolder 2"/>
          <p:cNvSpPr>
            <a:spLocks noGrp="1"/>
          </p:cNvSpPr>
          <p:nvPr>
            <p:ph type="body"/>
          </p:nvPr>
        </p:nvSpPr>
        <p:spPr>
          <a:xfrm>
            <a:off x="342720" y="2317680"/>
            <a:ext cx="3011760" cy="2739960"/>
          </a:xfrm>
          <a:prstGeom prst="rect">
            <a:avLst/>
          </a:prstGeom>
        </p:spPr>
        <p:txBody>
          <a:bodyPr lIns="0" tIns="0" rIns="0" bIns="0">
            <a:normAutofit/>
          </a:bodyPr>
          <a:lstStyle/>
          <a:p>
            <a:endParaRPr lang="pt-BR" sz="3200" b="0" strike="noStrike" spc="-1">
              <a:latin typeface="Arial"/>
            </a:endParaRPr>
          </a:p>
        </p:txBody>
      </p:sp>
      <p:sp>
        <p:nvSpPr>
          <p:cNvPr id="24" name="PlaceHolder 3"/>
          <p:cNvSpPr>
            <a:spLocks noGrp="1"/>
          </p:cNvSpPr>
          <p:nvPr>
            <p:ph type="body"/>
          </p:nvPr>
        </p:nvSpPr>
        <p:spPr>
          <a:xfrm>
            <a:off x="3505320" y="2317680"/>
            <a:ext cx="3011760" cy="2739960"/>
          </a:xfrm>
          <a:prstGeom prst="rect">
            <a:avLst/>
          </a:prstGeom>
        </p:spPr>
        <p:txBody>
          <a:bodyPr lIns="0" tIns="0" rIns="0" bIns="0">
            <a:normAutofit/>
          </a:bodyPr>
          <a:lstStyle/>
          <a:p>
            <a:endParaRPr lang="pt-BR" sz="3200" b="0" strike="noStrike" spc="-1">
              <a:latin typeface="Arial"/>
            </a:endParaRPr>
          </a:p>
        </p:txBody>
      </p:sp>
      <p:sp>
        <p:nvSpPr>
          <p:cNvPr id="25" name="PlaceHolder 4"/>
          <p:cNvSpPr>
            <a:spLocks noGrp="1"/>
          </p:cNvSpPr>
          <p:nvPr>
            <p:ph type="body"/>
          </p:nvPr>
        </p:nvSpPr>
        <p:spPr>
          <a:xfrm>
            <a:off x="342720" y="5318280"/>
            <a:ext cx="6171840" cy="2739960"/>
          </a:xfrm>
          <a:prstGeom prst="rect">
            <a:avLst/>
          </a:prstGeom>
        </p:spPr>
        <p:txBody>
          <a:bodyPr lIns="0" tIns="0" rIns="0" bIns="0">
            <a:normAutofit/>
          </a:bodyPr>
          <a:lstStyle/>
          <a:p>
            <a:endParaRPr lang="pt-BR"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Conector reto 17"/>
          <p:cNvSpPr/>
          <p:nvPr/>
        </p:nvSpPr>
        <p:spPr>
          <a:xfrm>
            <a:off x="145080" y="9561240"/>
            <a:ext cx="6567480" cy="0"/>
          </a:xfrm>
          <a:prstGeom prst="line">
            <a:avLst/>
          </a:prstGeom>
          <a:ln>
            <a:solidFill>
              <a:srgbClr val="00A6EC"/>
            </a:solidFill>
            <a:round/>
          </a:ln>
        </p:spPr>
        <p:style>
          <a:lnRef idx="1">
            <a:schemeClr val="accent1"/>
          </a:lnRef>
          <a:fillRef idx="0">
            <a:schemeClr val="accent1"/>
          </a:fillRef>
          <a:effectRef idx="0">
            <a:schemeClr val="accent1"/>
          </a:effectRef>
          <a:fontRef idx="minor"/>
        </p:style>
      </p:sp>
      <p:pic>
        <p:nvPicPr>
          <p:cNvPr id="6" name="Picture 2" descr="modelo 4"/>
          <p:cNvPicPr/>
          <p:nvPr/>
        </p:nvPicPr>
        <p:blipFill>
          <a:blip r:embed="rId14"/>
          <a:stretch/>
        </p:blipFill>
        <p:spPr>
          <a:xfrm>
            <a:off x="145080" y="124200"/>
            <a:ext cx="6566760" cy="1106280"/>
          </a:xfrm>
          <a:prstGeom prst="rect">
            <a:avLst/>
          </a:prstGeom>
          <a:ln w="0">
            <a:noFill/>
          </a:ln>
        </p:spPr>
      </p:pic>
      <p:sp>
        <p:nvSpPr>
          <p:cNvPr id="2" name="Conector reto 3"/>
          <p:cNvSpPr/>
          <p:nvPr/>
        </p:nvSpPr>
        <p:spPr>
          <a:xfrm>
            <a:off x="145080" y="9561240"/>
            <a:ext cx="6567480" cy="0"/>
          </a:xfrm>
          <a:prstGeom prst="line">
            <a:avLst/>
          </a:prstGeom>
          <a:ln>
            <a:solidFill>
              <a:srgbClr val="00A6EC"/>
            </a:solidFill>
            <a:round/>
          </a:ln>
        </p:spPr>
        <p:style>
          <a:lnRef idx="1">
            <a:schemeClr val="accent1"/>
          </a:lnRef>
          <a:fillRef idx="0">
            <a:schemeClr val="accent1"/>
          </a:fillRef>
          <a:effectRef idx="0">
            <a:schemeClr val="accent1"/>
          </a:effectRef>
          <a:fontRef idx="minor"/>
        </p:style>
      </p:sp>
      <p:sp>
        <p:nvSpPr>
          <p:cNvPr id="3" name="PlaceHolder 1"/>
          <p:cNvSpPr>
            <a:spLocks noGrp="1"/>
          </p:cNvSpPr>
          <p:nvPr>
            <p:ph type="title"/>
          </p:nvPr>
        </p:nvSpPr>
        <p:spPr>
          <a:xfrm>
            <a:off x="342720" y="394920"/>
            <a:ext cx="6171840" cy="1653840"/>
          </a:xfrm>
          <a:prstGeom prst="rect">
            <a:avLst/>
          </a:prstGeom>
        </p:spPr>
        <p:txBody>
          <a:bodyPr lIns="0" tIns="0" rIns="0" bIns="0" anchor="ctr">
            <a:noAutofit/>
          </a:bodyPr>
          <a:lstStyle/>
          <a:p>
            <a:pPr algn="ctr"/>
            <a:r>
              <a:rPr lang="pt-BR" sz="4400" b="0" strike="noStrike" spc="-1">
                <a:latin typeface="Arial"/>
              </a:rPr>
              <a:t>Clique para editar o formato do texto do título</a:t>
            </a:r>
          </a:p>
        </p:txBody>
      </p:sp>
      <p:sp>
        <p:nvSpPr>
          <p:cNvPr id="4" name="PlaceHolder 2"/>
          <p:cNvSpPr>
            <a:spLocks noGrp="1"/>
          </p:cNvSpPr>
          <p:nvPr>
            <p:ph type="body"/>
          </p:nvPr>
        </p:nvSpPr>
        <p:spPr>
          <a:xfrm>
            <a:off x="342720" y="2317680"/>
            <a:ext cx="6171840" cy="57448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pt-BR" sz="3200" b="0" strike="noStrike" spc="-1">
                <a:latin typeface="Arial"/>
              </a:rPr>
              <a:t>Clique para editar o formato do texto da estrutura de tópicos</a:t>
            </a:r>
          </a:p>
          <a:p>
            <a:pPr marL="864000" lvl="1" indent="-324000">
              <a:spcBef>
                <a:spcPts val="1134"/>
              </a:spcBef>
              <a:buClr>
                <a:srgbClr val="000000"/>
              </a:buClr>
              <a:buSzPct val="75000"/>
              <a:buFont typeface="Symbol" charset="2"/>
              <a:buChar char=""/>
            </a:pPr>
            <a:r>
              <a:rPr lang="pt-BR" sz="2800" b="0" strike="noStrike" spc="-1">
                <a:latin typeface="Arial"/>
              </a:rPr>
              <a:t>2.º nível da estrutura de tópicos</a:t>
            </a:r>
          </a:p>
          <a:p>
            <a:pPr marL="1296000" lvl="2" indent="-288000">
              <a:spcBef>
                <a:spcPts val="850"/>
              </a:spcBef>
              <a:buClr>
                <a:srgbClr val="000000"/>
              </a:buClr>
              <a:buSzPct val="45000"/>
              <a:buFont typeface="Wingdings" charset="2"/>
              <a:buChar char=""/>
            </a:pPr>
            <a:r>
              <a:rPr lang="pt-BR" sz="2400" b="0" strike="noStrike" spc="-1">
                <a:latin typeface="Arial"/>
              </a:rPr>
              <a:t>3.º nível da estrutura de tópicos</a:t>
            </a:r>
          </a:p>
          <a:p>
            <a:pPr marL="1728000" lvl="3" indent="-216000">
              <a:spcBef>
                <a:spcPts val="567"/>
              </a:spcBef>
              <a:buClr>
                <a:srgbClr val="000000"/>
              </a:buClr>
              <a:buSzPct val="75000"/>
              <a:buFont typeface="Symbol" charset="2"/>
              <a:buChar char=""/>
            </a:pPr>
            <a:r>
              <a:rPr lang="pt-BR" sz="2000" b="0" strike="noStrike" spc="-1">
                <a:latin typeface="Arial"/>
              </a:rPr>
              <a:t>4.º nível da estrutura de tópicos</a:t>
            </a:r>
          </a:p>
          <a:p>
            <a:pPr marL="2160000" lvl="4" indent="-216000">
              <a:spcBef>
                <a:spcPts val="283"/>
              </a:spcBef>
              <a:buClr>
                <a:srgbClr val="000000"/>
              </a:buClr>
              <a:buSzPct val="45000"/>
              <a:buFont typeface="Wingdings" charset="2"/>
              <a:buChar char=""/>
            </a:pPr>
            <a:r>
              <a:rPr lang="pt-BR" sz="2000" b="0" strike="noStrike" spc="-1">
                <a:latin typeface="Arial"/>
              </a:rPr>
              <a:t>5.º nível da estrutura de tópicos</a:t>
            </a:r>
          </a:p>
          <a:p>
            <a:pPr marL="2592000" lvl="5" indent="-216000">
              <a:spcBef>
                <a:spcPts val="283"/>
              </a:spcBef>
              <a:buClr>
                <a:srgbClr val="000000"/>
              </a:buClr>
              <a:buSzPct val="45000"/>
              <a:buFont typeface="Wingdings" charset="2"/>
              <a:buChar char=""/>
            </a:pPr>
            <a:r>
              <a:rPr lang="pt-BR" sz="2000" b="0" strike="noStrike" spc="-1">
                <a:latin typeface="Arial"/>
              </a:rPr>
              <a:t>6.º nível da estrutura de tópicos</a:t>
            </a:r>
          </a:p>
          <a:p>
            <a:pPr marL="3024000" lvl="6" indent="-216000">
              <a:spcBef>
                <a:spcPts val="283"/>
              </a:spcBef>
              <a:buClr>
                <a:srgbClr val="000000"/>
              </a:buClr>
              <a:buSzPct val="45000"/>
              <a:buFont typeface="Wingdings" charset="2"/>
              <a:buChar char=""/>
            </a:pPr>
            <a:r>
              <a:rPr lang="pt-BR" sz="2000" b="0" strike="noStrike" spc="-1">
                <a:latin typeface="Arial"/>
              </a:rPr>
              <a:t>7.º nível da estrutura de tópicos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Imagem 4"/>
          <p:cNvPicPr/>
          <p:nvPr/>
        </p:nvPicPr>
        <p:blipFill>
          <a:blip r:embed="rId3"/>
          <a:stretch/>
        </p:blipFill>
        <p:spPr>
          <a:xfrm>
            <a:off x="5085360" y="776520"/>
            <a:ext cx="1087920" cy="431280"/>
          </a:xfrm>
          <a:prstGeom prst="rect">
            <a:avLst/>
          </a:prstGeom>
          <a:ln w="0">
            <a:noFill/>
          </a:ln>
        </p:spPr>
      </p:pic>
      <p:sp>
        <p:nvSpPr>
          <p:cNvPr id="42" name="Conector reto 6"/>
          <p:cNvSpPr/>
          <p:nvPr/>
        </p:nvSpPr>
        <p:spPr>
          <a:xfrm>
            <a:off x="188640" y="1280520"/>
            <a:ext cx="6480720" cy="0"/>
          </a:xfrm>
          <a:prstGeom prst="line">
            <a:avLst/>
          </a:prstGeom>
          <a:ln>
            <a:solidFill>
              <a:srgbClr val="00A6EC"/>
            </a:solidFill>
            <a:round/>
          </a:ln>
        </p:spPr>
        <p:style>
          <a:lnRef idx="1">
            <a:schemeClr val="accent1"/>
          </a:lnRef>
          <a:fillRef idx="0">
            <a:schemeClr val="accent1"/>
          </a:fillRef>
          <a:effectRef idx="0">
            <a:schemeClr val="accent1"/>
          </a:effectRef>
          <a:fontRef idx="minor"/>
        </p:style>
      </p:sp>
      <p:sp>
        <p:nvSpPr>
          <p:cNvPr id="43" name="CaixaDeTexto 8"/>
          <p:cNvSpPr/>
          <p:nvPr/>
        </p:nvSpPr>
        <p:spPr>
          <a:xfrm>
            <a:off x="188640" y="200520"/>
            <a:ext cx="5984280" cy="7599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pt-BR" sz="2800" b="1" strike="noStrike" spc="-1" dirty="0">
                <a:solidFill>
                  <a:srgbClr val="FFFFFF"/>
                </a:solidFill>
                <a:latin typeface="Cambria"/>
                <a:ea typeface="DejaVu Sans"/>
              </a:rPr>
              <a:t>DIÁRIO OFICIAL ELETRÔNICO</a:t>
            </a:r>
            <a:endParaRPr lang="pt-BR" sz="2800" b="0" strike="noStrike" spc="-1" dirty="0">
              <a:latin typeface="Arial"/>
            </a:endParaRPr>
          </a:p>
          <a:p>
            <a:pPr>
              <a:lnSpc>
                <a:spcPct val="100000"/>
              </a:lnSpc>
            </a:pPr>
            <a:r>
              <a:rPr lang="pt-BR" sz="1600" b="0" strike="noStrike" spc="-1" dirty="0">
                <a:solidFill>
                  <a:srgbClr val="002060"/>
                </a:solidFill>
                <a:latin typeface="Cambria"/>
                <a:ea typeface="DejaVu Sans"/>
              </a:rPr>
              <a:t>do CISAB-ZM e municípios consorciados</a:t>
            </a:r>
            <a:endParaRPr lang="pt-BR" sz="1600" b="0" strike="noStrike" spc="-1" dirty="0">
              <a:latin typeface="Arial"/>
            </a:endParaRPr>
          </a:p>
        </p:txBody>
      </p:sp>
      <p:sp>
        <p:nvSpPr>
          <p:cNvPr id="44" name="CaixaDeTexto 10"/>
          <p:cNvSpPr/>
          <p:nvPr/>
        </p:nvSpPr>
        <p:spPr>
          <a:xfrm>
            <a:off x="188640" y="1276200"/>
            <a:ext cx="6480000" cy="27554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1200" b="0" strike="noStrike" spc="-1" dirty="0">
                <a:solidFill>
                  <a:srgbClr val="000000"/>
                </a:solidFill>
                <a:latin typeface="Cambria"/>
                <a:ea typeface="DejaVu Sans"/>
              </a:rPr>
              <a:t>Viçosa, </a:t>
            </a:r>
            <a:r>
              <a:rPr lang="pt-BR" sz="1200" spc="-1" dirty="0" smtClean="0">
                <a:solidFill>
                  <a:srgbClr val="000000"/>
                </a:solidFill>
                <a:latin typeface="Cambria"/>
                <a:ea typeface="DejaVu Sans"/>
              </a:rPr>
              <a:t>08 </a:t>
            </a:r>
            <a:r>
              <a:rPr lang="pt-BR" sz="1200" b="0" strike="noStrike" spc="-1" dirty="0">
                <a:solidFill>
                  <a:srgbClr val="000000"/>
                </a:solidFill>
                <a:latin typeface="Cambria"/>
                <a:ea typeface="DejaVu Sans"/>
              </a:rPr>
              <a:t>de </a:t>
            </a:r>
            <a:r>
              <a:rPr lang="pt-BR" sz="1200" b="0" strike="noStrike" spc="-1" dirty="0" smtClean="0">
                <a:solidFill>
                  <a:srgbClr val="000000"/>
                </a:solidFill>
                <a:latin typeface="Cambria"/>
                <a:ea typeface="DejaVu Sans"/>
              </a:rPr>
              <a:t>agosto de </a:t>
            </a:r>
            <a:r>
              <a:rPr lang="pt-BR" sz="1200" b="0" strike="noStrike" spc="-1" dirty="0">
                <a:solidFill>
                  <a:srgbClr val="000000"/>
                </a:solidFill>
                <a:latin typeface="Cambria"/>
                <a:ea typeface="DejaVu Sans"/>
              </a:rPr>
              <a:t>2023 -  Diário Oficial Eletrônico CISAB Zona da Mata  -  ANO </a:t>
            </a:r>
            <a:r>
              <a:rPr lang="pt-BR" sz="1200" b="0" strike="noStrike" spc="-1" dirty="0" smtClean="0">
                <a:solidFill>
                  <a:srgbClr val="000000"/>
                </a:solidFill>
                <a:latin typeface="Cambria"/>
                <a:ea typeface="DejaVu Sans"/>
              </a:rPr>
              <a:t>04 </a:t>
            </a:r>
            <a:r>
              <a:rPr lang="pt-BR" sz="1200" b="0" strike="noStrike" spc="-1" dirty="0">
                <a:solidFill>
                  <a:srgbClr val="000000"/>
                </a:solidFill>
                <a:latin typeface="Cambria"/>
                <a:ea typeface="DejaVu Sans"/>
              </a:rPr>
              <a:t>| </a:t>
            </a:r>
            <a:r>
              <a:rPr lang="pt-BR" sz="1200" b="0" strike="noStrike" spc="-1" dirty="0" smtClean="0">
                <a:solidFill>
                  <a:srgbClr val="000000"/>
                </a:solidFill>
                <a:latin typeface="Cambria"/>
                <a:ea typeface="DejaVu Sans"/>
              </a:rPr>
              <a:t>Nº </a:t>
            </a:r>
            <a:r>
              <a:rPr lang="pt-BR" sz="1200" spc="-1" dirty="0" smtClean="0">
                <a:solidFill>
                  <a:srgbClr val="000000"/>
                </a:solidFill>
                <a:latin typeface="Cambria"/>
                <a:ea typeface="DejaVu Sans"/>
              </a:rPr>
              <a:t>61</a:t>
            </a:r>
            <a:endParaRPr lang="pt-BR" sz="1200" b="0" strike="noStrike" spc="-1" dirty="0">
              <a:latin typeface="Arial"/>
            </a:endParaRPr>
          </a:p>
        </p:txBody>
      </p:sp>
      <p:sp>
        <p:nvSpPr>
          <p:cNvPr id="45" name="CaixaDeTexto 20"/>
          <p:cNvSpPr/>
          <p:nvPr/>
        </p:nvSpPr>
        <p:spPr>
          <a:xfrm>
            <a:off x="5902920" y="9575445"/>
            <a:ext cx="1151280" cy="275545"/>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pt-BR" sz="1200" b="0" strike="noStrike" spc="-1" dirty="0" err="1">
                <a:solidFill>
                  <a:srgbClr val="000000"/>
                </a:solidFill>
                <a:latin typeface="Cambria"/>
                <a:ea typeface="DejaVu Sans"/>
              </a:rPr>
              <a:t>pag</a:t>
            </a:r>
            <a:r>
              <a:rPr lang="pt-BR" sz="1200" b="0" strike="noStrike" spc="-1" dirty="0">
                <a:solidFill>
                  <a:srgbClr val="000000"/>
                </a:solidFill>
                <a:latin typeface="Cambria"/>
                <a:ea typeface="DejaVu Sans"/>
              </a:rPr>
              <a:t> 01/01</a:t>
            </a:r>
            <a:endParaRPr lang="pt-BR" sz="1200" b="0" strike="noStrike" spc="-1" dirty="0">
              <a:latin typeface="Arial"/>
            </a:endParaRPr>
          </a:p>
        </p:txBody>
      </p:sp>
      <p:sp>
        <p:nvSpPr>
          <p:cNvPr id="46" name="CaixaDeTexto 21"/>
          <p:cNvSpPr/>
          <p:nvPr/>
        </p:nvSpPr>
        <p:spPr>
          <a:xfrm>
            <a:off x="178920" y="1634400"/>
            <a:ext cx="3144960" cy="2337648"/>
          </a:xfrm>
          <a:prstGeom prst="rect">
            <a:avLst/>
          </a:prstGeom>
          <a:solidFill>
            <a:schemeClr val="bg1">
              <a:lumMod val="95000"/>
            </a:schemeClr>
          </a:solidFill>
          <a:ln w="6350">
            <a:noFill/>
          </a:ln>
        </p:spPr>
        <p:style>
          <a:lnRef idx="2">
            <a:schemeClr val="dk1"/>
          </a:lnRef>
          <a:fillRef idx="1">
            <a:schemeClr val="lt1"/>
          </a:fillRef>
          <a:effectRef idx="0">
            <a:schemeClr val="dk1"/>
          </a:effectRef>
          <a:fontRef idx="minor"/>
        </p:style>
        <p:txBody>
          <a:bodyPr lIns="90000" tIns="45000" rIns="90000" bIns="45000">
            <a:spAutoFit/>
          </a:bodyPr>
          <a:lstStyle/>
          <a:p>
            <a:pPr algn="ctr">
              <a:lnSpc>
                <a:spcPct val="100000"/>
              </a:lnSpc>
            </a:pPr>
            <a:r>
              <a:rPr lang="pt-BR" sz="1000" b="1" strike="noStrike" spc="-1" dirty="0">
                <a:solidFill>
                  <a:srgbClr val="000000"/>
                </a:solidFill>
                <a:latin typeface="Cambria"/>
                <a:ea typeface="DejaVu Sans"/>
              </a:rPr>
              <a:t>Expediente:</a:t>
            </a:r>
            <a:r>
              <a:rPr dirty="0"/>
              <a:t/>
            </a:r>
            <a:br>
              <a:rPr dirty="0"/>
            </a:br>
            <a:r>
              <a:rPr lang="pt-BR" sz="1000" b="0" strike="noStrike" spc="-1" dirty="0">
                <a:solidFill>
                  <a:srgbClr val="000000"/>
                </a:solidFill>
                <a:latin typeface="Cambria"/>
                <a:ea typeface="DejaVu Sans"/>
              </a:rPr>
              <a:t>Consórcio Intermunicipal de Saneamento Básico da Zona da Mata de Minas Gerais – CISAB ZM.</a:t>
            </a:r>
            <a:r>
              <a:rPr dirty="0"/>
              <a:t/>
            </a:r>
            <a:br>
              <a:rPr dirty="0"/>
            </a:br>
            <a:r>
              <a:rPr dirty="0"/>
              <a:t/>
            </a:r>
            <a:br>
              <a:rPr dirty="0"/>
            </a:br>
            <a:r>
              <a:rPr lang="pt-BR" sz="1000" b="1" strike="noStrike" spc="-1" dirty="0">
                <a:solidFill>
                  <a:srgbClr val="000000"/>
                </a:solidFill>
                <a:latin typeface="Cambria"/>
                <a:ea typeface="DejaVu Sans"/>
              </a:rPr>
              <a:t>Diretoria Executiva 2023/2024</a:t>
            </a:r>
            <a:endParaRPr lang="pt-BR" sz="1000" b="0" strike="noStrike" spc="-1" dirty="0">
              <a:latin typeface="Arial"/>
            </a:endParaRPr>
          </a:p>
          <a:p>
            <a:pPr algn="ctr">
              <a:lnSpc>
                <a:spcPct val="100000"/>
              </a:lnSpc>
            </a:pPr>
            <a:r>
              <a:rPr lang="pt-BR" sz="1000" b="1" strike="noStrike" spc="-1" dirty="0">
                <a:solidFill>
                  <a:srgbClr val="000000"/>
                </a:solidFill>
                <a:latin typeface="Cambria"/>
                <a:ea typeface="DejaVu Sans"/>
              </a:rPr>
              <a:t>Presidente: </a:t>
            </a:r>
            <a:r>
              <a:rPr lang="pt-BR" sz="1000" spc="-1" dirty="0">
                <a:solidFill>
                  <a:srgbClr val="000000"/>
                </a:solidFill>
                <a:latin typeface="Cambria"/>
              </a:rPr>
              <a:t>William Fernandes </a:t>
            </a:r>
            <a:r>
              <a:rPr lang="pt-BR" sz="1000" spc="-1" dirty="0" err="1">
                <a:solidFill>
                  <a:srgbClr val="000000"/>
                </a:solidFill>
                <a:latin typeface="Cambria"/>
              </a:rPr>
              <a:t>Mussi</a:t>
            </a:r>
            <a:r>
              <a:rPr lang="pt-BR" sz="1000" spc="-1" dirty="0">
                <a:solidFill>
                  <a:srgbClr val="000000"/>
                </a:solidFill>
                <a:latin typeface="Cambria"/>
              </a:rPr>
              <a:t>– </a:t>
            </a:r>
            <a:r>
              <a:rPr lang="pt-BR" sz="1000" b="0" strike="noStrike" spc="-1" dirty="0">
                <a:solidFill>
                  <a:srgbClr val="000000"/>
                </a:solidFill>
                <a:latin typeface="Cambria"/>
                <a:ea typeface="DejaVu Sans"/>
              </a:rPr>
              <a:t>Prefeito de Senador Firmino</a:t>
            </a:r>
            <a:r>
              <a:rPr dirty="0"/>
              <a:t/>
            </a:r>
            <a:br>
              <a:rPr dirty="0"/>
            </a:br>
            <a:r>
              <a:rPr lang="pt-BR" sz="1000" b="0" strike="noStrike" spc="-1" dirty="0">
                <a:solidFill>
                  <a:srgbClr val="000000"/>
                </a:solidFill>
                <a:latin typeface="Cambria"/>
                <a:ea typeface="DejaVu Sans"/>
              </a:rPr>
              <a:t>  </a:t>
            </a:r>
            <a:r>
              <a:rPr lang="pt-BR" sz="1000" b="1" strike="noStrike" spc="-1" dirty="0">
                <a:solidFill>
                  <a:srgbClr val="000000"/>
                </a:solidFill>
                <a:latin typeface="Cambria"/>
                <a:ea typeface="DejaVu Sans"/>
              </a:rPr>
              <a:t>Diretoria Administrativa:   </a:t>
            </a:r>
            <a:r>
              <a:rPr lang="pt-BR" sz="1000" b="0" strike="noStrike" spc="-1" dirty="0">
                <a:solidFill>
                  <a:srgbClr val="000000"/>
                </a:solidFill>
                <a:latin typeface="Cambria"/>
                <a:ea typeface="DejaVu Sans"/>
              </a:rPr>
              <a:t>Luciana F. de Oliveira Moreira - SAAE Senador Firmino</a:t>
            </a:r>
            <a:r>
              <a:rPr dirty="0"/>
              <a:t/>
            </a:r>
            <a:br>
              <a:rPr dirty="0"/>
            </a:br>
            <a:r>
              <a:rPr lang="pt-BR" sz="1000" b="0" strike="noStrike" spc="-1" dirty="0">
                <a:solidFill>
                  <a:srgbClr val="000000"/>
                </a:solidFill>
                <a:latin typeface="Cambria"/>
                <a:ea typeface="DejaVu Sans"/>
              </a:rPr>
              <a:t>    </a:t>
            </a:r>
            <a:r>
              <a:rPr lang="pt-BR" sz="1000" b="1" strike="noStrike" spc="-1" dirty="0">
                <a:solidFill>
                  <a:srgbClr val="000000"/>
                </a:solidFill>
                <a:latin typeface="Cambria"/>
                <a:ea typeface="DejaVu Sans"/>
              </a:rPr>
              <a:t>Diretor Técnico: </a:t>
            </a:r>
            <a:r>
              <a:rPr lang="pt-BR" sz="1000" b="0" strike="noStrike" spc="-1" dirty="0">
                <a:solidFill>
                  <a:srgbClr val="000000"/>
                </a:solidFill>
                <a:latin typeface="Cambria"/>
                <a:ea typeface="DejaVu Sans"/>
              </a:rPr>
              <a:t>Anderson Roberto Nacif Sodré – DMAES Ponte Nova</a:t>
            </a:r>
            <a:r>
              <a:rPr lang="pt-BR" sz="1000" dirty="0"/>
              <a:t/>
            </a:r>
            <a:br>
              <a:rPr lang="pt-BR" sz="1000" dirty="0"/>
            </a:br>
            <a:r>
              <a:rPr dirty="0"/>
              <a:t/>
            </a:r>
            <a:br>
              <a:rPr dirty="0"/>
            </a:br>
            <a:endParaRPr lang="pt-BR" sz="1000" b="0" strike="noStrike" spc="-1" dirty="0">
              <a:latin typeface="Arial"/>
            </a:endParaRPr>
          </a:p>
        </p:txBody>
      </p:sp>
      <p:sp>
        <p:nvSpPr>
          <p:cNvPr id="47" name="CaixaDeTexto 9"/>
          <p:cNvSpPr/>
          <p:nvPr/>
        </p:nvSpPr>
        <p:spPr>
          <a:xfrm>
            <a:off x="1052640" y="9561600"/>
            <a:ext cx="4751640" cy="272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1200" b="0" strike="noStrike" spc="-1" dirty="0">
                <a:solidFill>
                  <a:srgbClr val="000000"/>
                </a:solidFill>
                <a:latin typeface="Cambria"/>
                <a:ea typeface="DejaVu Sans"/>
              </a:rPr>
              <a:t>www.cisab.com.br</a:t>
            </a:r>
            <a:endParaRPr lang="pt-BR" sz="1200" b="0" strike="noStrike" spc="-1" dirty="0">
              <a:latin typeface="Arial"/>
            </a:endParaRPr>
          </a:p>
        </p:txBody>
      </p:sp>
      <p:sp>
        <p:nvSpPr>
          <p:cNvPr id="48" name="CaixaDeTexto 27"/>
          <p:cNvSpPr/>
          <p:nvPr/>
        </p:nvSpPr>
        <p:spPr>
          <a:xfrm>
            <a:off x="178920" y="8905320"/>
            <a:ext cx="3144960" cy="245520"/>
          </a:xfrm>
          <a:prstGeom prst="rect">
            <a:avLst/>
          </a:prstGeom>
          <a:solidFill>
            <a:srgbClr val="FFFFFF"/>
          </a:solidFill>
          <a:ln w="6350">
            <a:noFill/>
          </a:ln>
        </p:spPr>
        <p:style>
          <a:lnRef idx="2">
            <a:schemeClr val="dk1"/>
          </a:lnRef>
          <a:fillRef idx="1">
            <a:schemeClr val="lt1"/>
          </a:fillRef>
          <a:effectRef idx="0">
            <a:schemeClr val="dk1"/>
          </a:effectRef>
          <a:fontRef idx="minor"/>
        </p:style>
      </p:sp>
      <p:grpSp>
        <p:nvGrpSpPr>
          <p:cNvPr id="50" name="Grupo 24"/>
          <p:cNvGrpSpPr/>
          <p:nvPr/>
        </p:nvGrpSpPr>
        <p:grpSpPr>
          <a:xfrm>
            <a:off x="149044" y="3617187"/>
            <a:ext cx="3145320" cy="432360"/>
            <a:chOff x="188640" y="3512520"/>
            <a:chExt cx="3145320" cy="432360"/>
          </a:xfrm>
        </p:grpSpPr>
        <p:grpSp>
          <p:nvGrpSpPr>
            <p:cNvPr id="51" name="Grupo 25"/>
            <p:cNvGrpSpPr/>
            <p:nvPr/>
          </p:nvGrpSpPr>
          <p:grpSpPr>
            <a:xfrm>
              <a:off x="188640" y="3512520"/>
              <a:ext cx="3145320" cy="432360"/>
              <a:chOff x="188640" y="3512520"/>
              <a:chExt cx="3145320" cy="432360"/>
            </a:xfrm>
          </p:grpSpPr>
          <p:sp>
            <p:nvSpPr>
              <p:cNvPr id="52" name="Retângulo 29"/>
              <p:cNvSpPr/>
              <p:nvPr/>
            </p:nvSpPr>
            <p:spPr>
              <a:xfrm>
                <a:off x="188640" y="3512880"/>
                <a:ext cx="3144960" cy="43128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p:style>
          </p:sp>
          <p:sp>
            <p:nvSpPr>
              <p:cNvPr id="53" name="Conector reto 30"/>
              <p:cNvSpPr/>
              <p:nvPr/>
            </p:nvSpPr>
            <p:spPr>
              <a:xfrm>
                <a:off x="188640" y="3944880"/>
                <a:ext cx="3145320" cy="0"/>
              </a:xfrm>
              <a:prstGeom prst="line">
                <a:avLst/>
              </a:prstGeom>
              <a:ln>
                <a:solidFill>
                  <a:srgbClr val="000000"/>
                </a:solidFill>
                <a:round/>
              </a:ln>
            </p:spPr>
            <p:style>
              <a:lnRef idx="1">
                <a:schemeClr val="dk1"/>
              </a:lnRef>
              <a:fillRef idx="0">
                <a:schemeClr val="dk1"/>
              </a:fillRef>
              <a:effectRef idx="0">
                <a:schemeClr val="dk1"/>
              </a:effectRef>
              <a:fontRef idx="minor"/>
            </p:style>
          </p:sp>
          <p:sp>
            <p:nvSpPr>
              <p:cNvPr id="54" name="Conector reto 31"/>
              <p:cNvSpPr/>
              <p:nvPr/>
            </p:nvSpPr>
            <p:spPr>
              <a:xfrm>
                <a:off x="188640" y="3512520"/>
                <a:ext cx="3145320" cy="0"/>
              </a:xfrm>
              <a:prstGeom prst="line">
                <a:avLst/>
              </a:prstGeom>
              <a:ln>
                <a:solidFill>
                  <a:srgbClr val="000000"/>
                </a:solidFill>
                <a:round/>
              </a:ln>
            </p:spPr>
            <p:style>
              <a:lnRef idx="1">
                <a:schemeClr val="dk1"/>
              </a:lnRef>
              <a:fillRef idx="0">
                <a:schemeClr val="dk1"/>
              </a:fillRef>
              <a:effectRef idx="0">
                <a:schemeClr val="dk1"/>
              </a:effectRef>
              <a:fontRef idx="minor"/>
            </p:style>
          </p:sp>
        </p:grpSp>
        <p:sp>
          <p:nvSpPr>
            <p:cNvPr id="55" name="CaixaDeTexto 26"/>
            <p:cNvSpPr/>
            <p:nvPr/>
          </p:nvSpPr>
          <p:spPr>
            <a:xfrm>
              <a:off x="188640" y="3574440"/>
              <a:ext cx="3144960" cy="2422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pt-BR" sz="1000" b="1" strike="noStrike" spc="-1" dirty="0">
                  <a:solidFill>
                    <a:srgbClr val="000000"/>
                  </a:solidFill>
                  <a:latin typeface="Cambria"/>
                  <a:ea typeface="DejaVu Sans"/>
                </a:rPr>
                <a:t>CISAB – ZONA DA MATA</a:t>
              </a:r>
              <a:endParaRPr lang="pt-BR" sz="1000" b="0" strike="noStrike" spc="-1" dirty="0">
                <a:latin typeface="Arial"/>
              </a:endParaRPr>
            </a:p>
          </p:txBody>
        </p:sp>
      </p:grpSp>
      <p:sp>
        <p:nvSpPr>
          <p:cNvPr id="2" name="Retângulo 1"/>
          <p:cNvSpPr/>
          <p:nvPr/>
        </p:nvSpPr>
        <p:spPr>
          <a:xfrm>
            <a:off x="119168" y="4110679"/>
            <a:ext cx="3174836" cy="3170099"/>
          </a:xfrm>
          <a:prstGeom prst="rect">
            <a:avLst/>
          </a:prstGeom>
        </p:spPr>
        <p:txBody>
          <a:bodyPr wrap="square">
            <a:spAutoFit/>
          </a:bodyPr>
          <a:lstStyle/>
          <a:p>
            <a:pPr algn="just"/>
            <a:r>
              <a:rPr lang="pt-BR" sz="1000" b="1" dirty="0" smtClean="0"/>
              <a:t>CONSORCIO </a:t>
            </a:r>
            <a:r>
              <a:rPr lang="pt-BR" sz="1000" b="1" dirty="0"/>
              <a:t>INTERMUNICIPAL DE SANEAMENTO BASICO DA ZONA DA MATA – AVISO DE LICITAÇÃO - PREGÃO ELETRÔNICO </a:t>
            </a:r>
            <a:r>
              <a:rPr lang="pt-BR" sz="1000" dirty="0"/>
              <a:t>020/2023, do tipo MENOR PREÇO POR ITEM. OBJETO: Registro de preços para futura e eventual contratação de empresa especializada para prestação de serviços de gerenciamento de abastecimento da frota de veículos oficiais do CISAB ZM e para os demais órgãos e entidades participantes da futura ata de registro de preços, com implantação, intermediação e administração de um sistema informatizado e integrado, com utilização de </a:t>
            </a:r>
            <a:r>
              <a:rPr lang="pt-BR" sz="1000" dirty="0" err="1"/>
              <a:t>tag</a:t>
            </a:r>
            <a:r>
              <a:rPr lang="pt-BR" sz="1000" dirty="0"/>
              <a:t>/etiqueta com tecnologia RFID ou similar de gerenciamento de frota em estabelecimentos credenciados, compreendendo a distribuição de etanol, gasolina(comum/aditivada) e diesel(comum/S-10). ABERTURA: às 09:00 do dia 21/08/2023. Edital disponível no sítio eletrônico www.cisab.com.br. Informações complementares (31) 3891-5636.Alice Souza Rodrigues – </a:t>
            </a:r>
            <a:r>
              <a:rPr lang="pt-BR" sz="1000" dirty="0" smtClean="0"/>
              <a:t>Pregoeira.</a:t>
            </a:r>
          </a:p>
        </p:txBody>
      </p:sp>
      <p:sp>
        <p:nvSpPr>
          <p:cNvPr id="17" name="Retângulo 16"/>
          <p:cNvSpPr/>
          <p:nvPr/>
        </p:nvSpPr>
        <p:spPr>
          <a:xfrm>
            <a:off x="3353756" y="1648342"/>
            <a:ext cx="3174836" cy="3323987"/>
          </a:xfrm>
          <a:prstGeom prst="rect">
            <a:avLst/>
          </a:prstGeom>
        </p:spPr>
        <p:txBody>
          <a:bodyPr wrap="square">
            <a:spAutoFit/>
          </a:bodyPr>
          <a:lstStyle/>
          <a:p>
            <a:pPr algn="just"/>
            <a:r>
              <a:rPr lang="pt-BR" sz="1000" b="1" dirty="0" smtClean="0"/>
              <a:t>CONSORCIO </a:t>
            </a:r>
            <a:r>
              <a:rPr lang="pt-BR" sz="1000" b="1" dirty="0"/>
              <a:t>INTERMUNICIPAL DE SANEAMENTO BASICO DA ZONA DA MATA – AVISO DE LICITAÇÃO - PREGÃO ELETRÔNICO 021/2023, do tipo MENOR PREÇO POR ITEM</a:t>
            </a:r>
            <a:r>
              <a:rPr lang="pt-BR" sz="1000" dirty="0"/>
              <a:t>. OBJETO: contratação de empresa especializada visando a continuidade dos serviços de Medicina e Segurança do Trabalho, para elaboração e atualização do Programa de Gerenciamento de Riscos (PGR), Laudo Técnico de Condições Ambientais do Trabalho (LTCAT), Laudo Individual de Aferição de Insalubridade, Programa de Controle Médico de Saúde Ocupacional (PCMSO), emissão do Perfil </a:t>
            </a:r>
            <a:r>
              <a:rPr lang="pt-BR" sz="1000" dirty="0" err="1"/>
              <a:t>Profissiográfico</a:t>
            </a:r>
            <a:r>
              <a:rPr lang="pt-BR" sz="1000" dirty="0"/>
              <a:t> Previdenciário (PPP), realização de exames admissionais, </a:t>
            </a:r>
            <a:r>
              <a:rPr lang="pt-BR" sz="1000" dirty="0" err="1"/>
              <a:t>demissionais</a:t>
            </a:r>
            <a:r>
              <a:rPr lang="pt-BR" sz="1000" dirty="0"/>
              <a:t>, periódicos, avaliação pericial de atestados médicos, bem como o atendimento às normas e exigências vigentes nos municípios consorciados ao CISAB-ZM. ABERTURA: às 09:00 do dia 24/08/2023. Edital disponível no sítio eletrônico www.cisab.com.br. Informações complementares (31) 3891-5636.Alice Souza Rodrigues – Pregoeira</a:t>
            </a:r>
            <a:r>
              <a:rPr lang="pt-BR" sz="1000" dirty="0" smtClean="0"/>
              <a:t>.</a:t>
            </a:r>
            <a:endParaRPr lang="pt-BR" sz="1000" dirty="0"/>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p15="http://schemas.microsoft.com/office/powerpoint/2012/main" xmlns="">
      <p:transition spd="slow">
        <p:random/>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4592</TotalTime>
  <Words>324</Words>
  <Application>Microsoft Office PowerPoint</Application>
  <PresentationFormat>Papel A4 (210 x 297 mm)</PresentationFormat>
  <Paragraphs>11</Paragraphs>
  <Slides>1</Slides>
  <Notes>1</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vt:i4>
      </vt:variant>
    </vt:vector>
  </HeadingPairs>
  <TitlesOfParts>
    <vt:vector size="8" baseType="lpstr">
      <vt:lpstr>Arial</vt:lpstr>
      <vt:lpstr>Calibri</vt:lpstr>
      <vt:lpstr>Cambria</vt:lpstr>
      <vt:lpstr>DejaVu Sans</vt:lpstr>
      <vt:lpstr>Symbol</vt:lpstr>
      <vt:lpstr>Wingdings</vt:lpstr>
      <vt:lpstr>Office Theme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CISAB Zona da Mata</dc:title>
  <dc:subject/>
  <dc:creator>Windows</dc:creator>
  <dc:description/>
  <cp:lastModifiedBy>Alice Souza</cp:lastModifiedBy>
  <cp:revision>477</cp:revision>
  <dcterms:created xsi:type="dcterms:W3CDTF">2018-08-17T13:12:51Z</dcterms:created>
  <dcterms:modified xsi:type="dcterms:W3CDTF">2023-08-08T12:49:51Z</dcterms:modified>
  <dc:language>pt-BR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Papel A4 (210 x 297 mm)</vt:lpwstr>
  </property>
  <property fmtid="{D5CDD505-2E9C-101B-9397-08002B2CF9AE}" pid="3" name="Slides">
    <vt:i4>1</vt:i4>
  </property>
</Properties>
</file>