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955" autoAdjust="0"/>
    <p:restoredTop sz="94660"/>
  </p:normalViewPr>
  <p:slideViewPr>
    <p:cSldViewPr snapToGrid="0">
      <p:cViewPr varScale="1">
        <p:scale>
          <a:sx n="76" d="100"/>
          <a:sy n="76" d="100"/>
        </p:scale>
        <p:origin x="39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81BC3-73D3-4A65-9A03-716473331379}" type="datetimeFigureOut">
              <a:rPr lang="pt-BR" smtClean="0"/>
              <a:t>20/12/2023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30475" y="1336675"/>
            <a:ext cx="24987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2BF8B-640E-4861-95EF-5524BEA375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1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D2BF8B-640E-4861-95EF-5524BEA3756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913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2964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56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272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2964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56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2720" y="394920"/>
            <a:ext cx="6171840" cy="7667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17"/>
          <p:cNvSpPr/>
          <p:nvPr/>
        </p:nvSpPr>
        <p:spPr>
          <a:xfrm>
            <a:off x="145080" y="9561240"/>
            <a:ext cx="6567480" cy="0"/>
          </a:xfrm>
          <a:prstGeom prst="line">
            <a:avLst/>
          </a:prstGeom>
          <a:ln>
            <a:solidFill>
              <a:srgbClr val="00A6EC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6" name="Picture 2" descr="modelo 4"/>
          <p:cNvPicPr/>
          <p:nvPr/>
        </p:nvPicPr>
        <p:blipFill>
          <a:blip r:embed="rId14"/>
          <a:stretch/>
        </p:blipFill>
        <p:spPr>
          <a:xfrm>
            <a:off x="145080" y="124200"/>
            <a:ext cx="6566760" cy="1106280"/>
          </a:xfrm>
          <a:prstGeom prst="rect">
            <a:avLst/>
          </a:prstGeom>
          <a:ln w="0">
            <a:noFill/>
          </a:ln>
        </p:spPr>
      </p:pic>
      <p:sp>
        <p:nvSpPr>
          <p:cNvPr id="2" name="Conector reto 3"/>
          <p:cNvSpPr/>
          <p:nvPr/>
        </p:nvSpPr>
        <p:spPr>
          <a:xfrm>
            <a:off x="145080" y="9561240"/>
            <a:ext cx="6567480" cy="0"/>
          </a:xfrm>
          <a:prstGeom prst="line">
            <a:avLst/>
          </a:prstGeom>
          <a:ln>
            <a:solidFill>
              <a:srgbClr val="00A6EC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m 4"/>
          <p:cNvPicPr/>
          <p:nvPr/>
        </p:nvPicPr>
        <p:blipFill>
          <a:blip r:embed="rId3"/>
          <a:stretch/>
        </p:blipFill>
        <p:spPr>
          <a:xfrm>
            <a:off x="5085360" y="776520"/>
            <a:ext cx="1087920" cy="431280"/>
          </a:xfrm>
          <a:prstGeom prst="rect">
            <a:avLst/>
          </a:prstGeom>
          <a:ln w="0">
            <a:noFill/>
          </a:ln>
        </p:spPr>
      </p:pic>
      <p:sp>
        <p:nvSpPr>
          <p:cNvPr id="42" name="Conector reto 6"/>
          <p:cNvSpPr/>
          <p:nvPr/>
        </p:nvSpPr>
        <p:spPr>
          <a:xfrm>
            <a:off x="188640" y="1280520"/>
            <a:ext cx="6480720" cy="0"/>
          </a:xfrm>
          <a:prstGeom prst="line">
            <a:avLst/>
          </a:prstGeom>
          <a:ln>
            <a:solidFill>
              <a:srgbClr val="00A6EC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43" name="CaixaDeTexto 8"/>
          <p:cNvSpPr/>
          <p:nvPr/>
        </p:nvSpPr>
        <p:spPr>
          <a:xfrm>
            <a:off x="188640" y="200520"/>
            <a:ext cx="5984280" cy="75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2800" b="1" strike="noStrike" spc="-1" dirty="0">
                <a:solidFill>
                  <a:srgbClr val="FFFFFF"/>
                </a:solidFill>
                <a:latin typeface="Cambria"/>
                <a:ea typeface="DejaVu Sans"/>
              </a:rPr>
              <a:t>DIÁRIO OFICIAL ELETRÔNICO</a:t>
            </a:r>
            <a:endParaRPr lang="pt-B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1600" b="0" strike="noStrike" spc="-1" dirty="0">
                <a:solidFill>
                  <a:srgbClr val="002060"/>
                </a:solidFill>
                <a:latin typeface="Cambria"/>
                <a:ea typeface="DejaVu Sans"/>
              </a:rPr>
              <a:t>do CISAB-ZM e municípios consorciados</a:t>
            </a:r>
            <a:endParaRPr lang="pt-BR" sz="1600" b="0" strike="noStrike" spc="-1" dirty="0">
              <a:latin typeface="Arial"/>
            </a:endParaRPr>
          </a:p>
        </p:txBody>
      </p:sp>
      <p:sp>
        <p:nvSpPr>
          <p:cNvPr id="44" name="CaixaDeTexto 10"/>
          <p:cNvSpPr/>
          <p:nvPr/>
        </p:nvSpPr>
        <p:spPr>
          <a:xfrm>
            <a:off x="112440" y="1276200"/>
            <a:ext cx="6669360" cy="2755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Viçosa, </a:t>
            </a:r>
            <a:r>
              <a:rPr lang="pt-BR" sz="1200" spc="-1" dirty="0" smtClean="0">
                <a:solidFill>
                  <a:srgbClr val="000000"/>
                </a:solidFill>
                <a:latin typeface="Cambria"/>
                <a:ea typeface="DejaVu Sans"/>
              </a:rPr>
              <a:t>21</a:t>
            </a:r>
            <a:r>
              <a:rPr lang="pt-BR" sz="1200" spc="-1" dirty="0" smtClean="0">
                <a:solidFill>
                  <a:srgbClr val="000000"/>
                </a:solidFill>
                <a:latin typeface="Cambria"/>
                <a:ea typeface="DejaVu Sans"/>
              </a:rPr>
              <a:t> 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de </a:t>
            </a:r>
            <a:r>
              <a:rPr lang="pt-BR" sz="1200" b="0" strike="noStrike" spc="-1" dirty="0" smtClean="0">
                <a:solidFill>
                  <a:srgbClr val="000000"/>
                </a:solidFill>
                <a:latin typeface="Cambria"/>
                <a:ea typeface="DejaVu Sans"/>
              </a:rPr>
              <a:t>dezembro 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de 2023 -  Diário Oficial Eletrônico CISAB Zona da Mata  -  ANO 04 | Nº </a:t>
            </a:r>
            <a:r>
              <a:rPr lang="pt-BR" sz="1200" spc="-1" dirty="0" smtClean="0">
                <a:solidFill>
                  <a:srgbClr val="000000"/>
                </a:solidFill>
                <a:latin typeface="Cambria"/>
                <a:ea typeface="DejaVu Sans"/>
              </a:rPr>
              <a:t>120</a:t>
            </a:r>
            <a:endParaRPr lang="pt-BR" sz="1200" b="0" strike="noStrike" spc="-1" dirty="0">
              <a:latin typeface="Arial"/>
            </a:endParaRPr>
          </a:p>
        </p:txBody>
      </p:sp>
      <p:sp>
        <p:nvSpPr>
          <p:cNvPr id="45" name="CaixaDeTexto 20"/>
          <p:cNvSpPr/>
          <p:nvPr/>
        </p:nvSpPr>
        <p:spPr>
          <a:xfrm>
            <a:off x="5902920" y="9575445"/>
            <a:ext cx="1151280" cy="2755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1200" b="0" strike="noStrike" spc="-1" dirty="0" err="1">
                <a:solidFill>
                  <a:srgbClr val="000000"/>
                </a:solidFill>
                <a:latin typeface="Cambria"/>
                <a:ea typeface="DejaVu Sans"/>
              </a:rPr>
              <a:t>pag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 </a:t>
            </a:r>
            <a:r>
              <a:rPr lang="pt-BR" sz="1200" b="0" strike="noStrike" spc="-1" dirty="0" smtClean="0">
                <a:solidFill>
                  <a:srgbClr val="000000"/>
                </a:solidFill>
                <a:latin typeface="Cambria"/>
                <a:ea typeface="DejaVu Sans"/>
              </a:rPr>
              <a:t>01/01</a:t>
            </a:r>
            <a:endParaRPr lang="pt-BR" sz="1200" b="0" strike="noStrike" spc="-1" dirty="0">
              <a:latin typeface="Arial"/>
            </a:endParaRPr>
          </a:p>
        </p:txBody>
      </p:sp>
      <p:sp>
        <p:nvSpPr>
          <p:cNvPr id="46" name="CaixaDeTexto 21"/>
          <p:cNvSpPr/>
          <p:nvPr/>
        </p:nvSpPr>
        <p:spPr>
          <a:xfrm>
            <a:off x="178920" y="1634400"/>
            <a:ext cx="3144960" cy="233764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Expediente:</a:t>
            </a:r>
            <a:r>
              <a:rPr dirty="0"/>
              <a:t/>
            </a:r>
            <a:br>
              <a:rPr dirty="0"/>
            </a:b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Consórcio Intermunicipal de Saneamento Básico da Zona da Mata de Minas Gerais – CISAB ZM.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Diretoria Executiva 2023/2024</a:t>
            </a:r>
            <a:endParaRPr lang="pt-BR" sz="1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Presidente: </a:t>
            </a:r>
            <a:r>
              <a:rPr lang="pt-BR" sz="1000" spc="-1" dirty="0">
                <a:solidFill>
                  <a:srgbClr val="000000"/>
                </a:solidFill>
                <a:latin typeface="Cambria"/>
              </a:rPr>
              <a:t>William Fernandes </a:t>
            </a:r>
            <a:r>
              <a:rPr lang="pt-BR" sz="1000" spc="-1" dirty="0" err="1">
                <a:solidFill>
                  <a:srgbClr val="000000"/>
                </a:solidFill>
                <a:latin typeface="Cambria"/>
              </a:rPr>
              <a:t>Mussi</a:t>
            </a:r>
            <a:r>
              <a:rPr lang="pt-BR" sz="1000" spc="-1" dirty="0">
                <a:solidFill>
                  <a:srgbClr val="000000"/>
                </a:solidFill>
                <a:latin typeface="Cambria"/>
              </a:rPr>
              <a:t>– </a:t>
            </a: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Prefeito de Senador Firmino</a:t>
            </a:r>
            <a:r>
              <a:rPr dirty="0"/>
              <a:t/>
            </a:r>
            <a:br>
              <a:rPr dirty="0"/>
            </a:b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  </a:t>
            </a: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Diretoria Administrativa:   </a:t>
            </a: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Luciana F. de Oliveira Moreira - SAAE Senador Firmino</a:t>
            </a:r>
            <a:r>
              <a:rPr dirty="0"/>
              <a:t/>
            </a:r>
            <a:br>
              <a:rPr dirty="0"/>
            </a:b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    </a:t>
            </a: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Diretor Técnico: </a:t>
            </a: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Anderson Roberto Nacif Sodré – DMAES Ponte Nova</a:t>
            </a:r>
            <a:r>
              <a:rPr lang="pt-BR" sz="1000" dirty="0"/>
              <a:t/>
            </a:r>
            <a:br>
              <a:rPr lang="pt-BR" sz="1000" dirty="0"/>
            </a:br>
            <a:r>
              <a:rPr dirty="0"/>
              <a:t/>
            </a:r>
            <a:br>
              <a:rPr dirty="0"/>
            </a:br>
            <a:endParaRPr lang="pt-BR" sz="1000" b="0" strike="noStrike" spc="-1" dirty="0">
              <a:latin typeface="Arial"/>
            </a:endParaRPr>
          </a:p>
        </p:txBody>
      </p:sp>
      <p:sp>
        <p:nvSpPr>
          <p:cNvPr id="47" name="CaixaDeTexto 9"/>
          <p:cNvSpPr/>
          <p:nvPr/>
        </p:nvSpPr>
        <p:spPr>
          <a:xfrm>
            <a:off x="1052640" y="9561600"/>
            <a:ext cx="47516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www.cisab.com.br</a:t>
            </a:r>
            <a:endParaRPr lang="pt-BR" sz="1200" b="0" strike="noStrike" spc="-1" dirty="0">
              <a:latin typeface="Arial"/>
            </a:endParaRPr>
          </a:p>
        </p:txBody>
      </p:sp>
      <p:grpSp>
        <p:nvGrpSpPr>
          <p:cNvPr id="50" name="Grupo 24"/>
          <p:cNvGrpSpPr/>
          <p:nvPr/>
        </p:nvGrpSpPr>
        <p:grpSpPr>
          <a:xfrm>
            <a:off x="149044" y="3617187"/>
            <a:ext cx="3145320" cy="432360"/>
            <a:chOff x="188640" y="3512520"/>
            <a:chExt cx="3145320" cy="432360"/>
          </a:xfrm>
        </p:grpSpPr>
        <p:grpSp>
          <p:nvGrpSpPr>
            <p:cNvPr id="51" name="Grupo 25"/>
            <p:cNvGrpSpPr/>
            <p:nvPr/>
          </p:nvGrpSpPr>
          <p:grpSpPr>
            <a:xfrm>
              <a:off x="188640" y="3512520"/>
              <a:ext cx="3145320" cy="432360"/>
              <a:chOff x="188640" y="3512520"/>
              <a:chExt cx="3145320" cy="432360"/>
            </a:xfrm>
          </p:grpSpPr>
          <p:sp>
            <p:nvSpPr>
              <p:cNvPr id="52" name="Retângulo 29"/>
              <p:cNvSpPr/>
              <p:nvPr/>
            </p:nvSpPr>
            <p:spPr>
              <a:xfrm>
                <a:off x="188640" y="3512880"/>
                <a:ext cx="3144960" cy="4312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53" name="Conector reto 30"/>
              <p:cNvSpPr/>
              <p:nvPr/>
            </p:nvSpPr>
            <p:spPr>
              <a:xfrm>
                <a:off x="188640" y="3944880"/>
                <a:ext cx="3145320" cy="0"/>
              </a:xfrm>
              <a:prstGeom prst="line">
                <a:avLst/>
              </a:prstGeom>
              <a:ln>
                <a:solidFill>
                  <a:srgbClr val="000000"/>
                </a:solidFill>
                <a:rou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/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54" name="Conector reto 31"/>
              <p:cNvSpPr/>
              <p:nvPr/>
            </p:nvSpPr>
            <p:spPr>
              <a:xfrm>
                <a:off x="188640" y="3512520"/>
                <a:ext cx="3145320" cy="0"/>
              </a:xfrm>
              <a:prstGeom prst="line">
                <a:avLst/>
              </a:prstGeom>
              <a:ln>
                <a:solidFill>
                  <a:srgbClr val="000000"/>
                </a:solidFill>
                <a:rou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/>
            </p:style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55" name="CaixaDeTexto 26"/>
            <p:cNvSpPr/>
            <p:nvPr/>
          </p:nvSpPr>
          <p:spPr>
            <a:xfrm>
              <a:off x="188640" y="3574440"/>
              <a:ext cx="3144960" cy="242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pt-BR" sz="1000" b="1" strike="noStrike" spc="-1" dirty="0">
                  <a:solidFill>
                    <a:srgbClr val="000000"/>
                  </a:solidFill>
                  <a:latin typeface="Cambria"/>
                  <a:ea typeface="DejaVu Sans"/>
                </a:rPr>
                <a:t>CISAB – ZONA DA MATA</a:t>
              </a:r>
              <a:endParaRPr lang="pt-BR" sz="1000" b="0" strike="noStrike" spc="-1" dirty="0">
                <a:latin typeface="Arial"/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36900" y="4126326"/>
            <a:ext cx="328698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/>
            <a:r>
              <a:rPr lang="pt-BR" sz="1000" b="1" dirty="0" smtClean="0"/>
              <a:t>CONSORCIO </a:t>
            </a:r>
            <a:r>
              <a:rPr lang="pt-BR" sz="1000" b="1" dirty="0"/>
              <a:t>INTERMUNICIPAL DE SANEAMENTO BASICO DA ZONA DA MATA – AVISO DE LICITAÇÃO</a:t>
            </a:r>
            <a:r>
              <a:rPr lang="pt-BR" sz="1000" dirty="0"/>
              <a:t> - PREGÃO ELETRÔNICO 031/2023, do tipo MENOR PREÇO POR ITEM. </a:t>
            </a:r>
            <a:r>
              <a:rPr lang="pt-BR" sz="1000" dirty="0"/>
              <a:t>OBJETO: Contratação de empresa especializada para realização de análises em amostras de efluentes. ABERTURA: às 09:00 do dia 04/01/2024. Edital disponível no sítio eletrônico www.cisab.com.br. Informações complementares (31) 3891-5636.Alice Souza Rodrigues – Pregoeira.</a:t>
            </a:r>
          </a:p>
          <a:p>
            <a:pPr algn="just" hangingPunct="0"/>
            <a:endParaRPr lang="pt-BR" sz="1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p15="http://schemas.microsoft.com/office/powerpoint/2012/main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4720</TotalTime>
  <Words>106</Words>
  <Application>Microsoft Office PowerPoint</Application>
  <PresentationFormat>Papel A4 (210 x 297 mm)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Cambria</vt:lpstr>
      <vt:lpstr>DejaVu Sans</vt:lpstr>
      <vt:lpstr>Symbol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CISAB Zona da Mata</dc:title>
  <dc:subject/>
  <dc:creator>Windows</dc:creator>
  <dc:description/>
  <cp:lastModifiedBy>Alice Souza</cp:lastModifiedBy>
  <cp:revision>520</cp:revision>
  <dcterms:created xsi:type="dcterms:W3CDTF">2018-08-17T13:12:51Z</dcterms:created>
  <dcterms:modified xsi:type="dcterms:W3CDTF">2023-12-20T13:24:09Z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Papel A4 (210 x 297 mm)</vt:lpwstr>
  </property>
  <property fmtid="{D5CDD505-2E9C-101B-9397-08002B2CF9AE}" pid="3" name="Slides">
    <vt:i4>1</vt:i4>
  </property>
</Properties>
</file>