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1BC3-73D3-4A65-9A03-716473331379}" type="datetimeFigureOut">
              <a:rPr lang="pt-BR" smtClean="0"/>
              <a:t>20/12/2023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30475" y="1336675"/>
            <a:ext cx="2498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2BF8B-640E-4861-95EF-5524BEA37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2BF8B-640E-4861-95EF-5524BEA3756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91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7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modelo 4"/>
          <p:cNvPicPr/>
          <p:nvPr/>
        </p:nvPicPr>
        <p:blipFill>
          <a:blip r:embed="rId14"/>
          <a:stretch/>
        </p:blipFill>
        <p:spPr>
          <a:xfrm>
            <a:off x="145080" y="124200"/>
            <a:ext cx="6566760" cy="1106280"/>
          </a:xfrm>
          <a:prstGeom prst="rect">
            <a:avLst/>
          </a:prstGeom>
          <a:ln w="0">
            <a:noFill/>
          </a:ln>
        </p:spPr>
      </p:pic>
      <p:sp>
        <p:nvSpPr>
          <p:cNvPr id="2" name="Conector reto 3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"/>
          <p:cNvPicPr/>
          <p:nvPr/>
        </p:nvPicPr>
        <p:blipFill>
          <a:blip r:embed="rId3"/>
          <a:stretch/>
        </p:blipFill>
        <p:spPr>
          <a:xfrm>
            <a:off x="5085360" y="776520"/>
            <a:ext cx="1087920" cy="431280"/>
          </a:xfrm>
          <a:prstGeom prst="rect">
            <a:avLst/>
          </a:prstGeom>
          <a:ln w="0">
            <a:noFill/>
          </a:ln>
        </p:spPr>
      </p:pic>
      <p:sp>
        <p:nvSpPr>
          <p:cNvPr id="42" name="Conector reto 6"/>
          <p:cNvSpPr/>
          <p:nvPr/>
        </p:nvSpPr>
        <p:spPr>
          <a:xfrm>
            <a:off x="188640" y="1280520"/>
            <a:ext cx="648072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CaixaDeTexto 8"/>
          <p:cNvSpPr/>
          <p:nvPr/>
        </p:nvSpPr>
        <p:spPr>
          <a:xfrm>
            <a:off x="188640" y="200520"/>
            <a:ext cx="59842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FFFF"/>
                </a:solidFill>
                <a:latin typeface="Cambria"/>
                <a:ea typeface="DejaVu Sans"/>
              </a:rPr>
              <a:t>DIÁRIO OFICIAL ELETRÔNICO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600" b="0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do CISAB-ZM e municípios consorciados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44" name="CaixaDeTexto 10"/>
          <p:cNvSpPr/>
          <p:nvPr/>
        </p:nvSpPr>
        <p:spPr>
          <a:xfrm>
            <a:off x="112440" y="1276200"/>
            <a:ext cx="666936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Viçosa,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21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dezembro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2023 -  Diário Oficial Eletrônico CISAB Zona da Mata  -  ANO 04 | Nº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121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5" name="CaixaDeTexto 20"/>
          <p:cNvSpPr/>
          <p:nvPr/>
        </p:nvSpPr>
        <p:spPr>
          <a:xfrm>
            <a:off x="5902920" y="9575445"/>
            <a:ext cx="115128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200" b="0" strike="noStrike" spc="-1" dirty="0" err="1">
                <a:solidFill>
                  <a:srgbClr val="000000"/>
                </a:solidFill>
                <a:latin typeface="Cambria"/>
                <a:ea typeface="DejaVu Sans"/>
              </a:rPr>
              <a:t>pag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01/01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6" name="CaixaDeTexto 21"/>
          <p:cNvSpPr/>
          <p:nvPr/>
        </p:nvSpPr>
        <p:spPr>
          <a:xfrm>
            <a:off x="178920" y="1634400"/>
            <a:ext cx="3144960" cy="23376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Expediente: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Consórcio Intermunicipal de Saneamento Básico da Zona da Mata de Minas Gerais – CISAB ZM.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Executiva 2023/2024</a:t>
            </a:r>
            <a:endParaRPr lang="pt-BR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Presidente: 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William Fernandes </a:t>
            </a:r>
            <a:r>
              <a:rPr lang="pt-BR" sz="1000" spc="-1" dirty="0" err="1">
                <a:solidFill>
                  <a:srgbClr val="000000"/>
                </a:solidFill>
                <a:latin typeface="Cambria"/>
              </a:rPr>
              <a:t>Mussi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Prefeito de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Administrativa:  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Luciana F. de Oliveira Moreira - SAAE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 Técnico: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Anderson Roberto Nacif Sodré – DMAES Ponte Nova</a:t>
            </a:r>
            <a:r>
              <a:rPr lang="pt-BR" sz="1000" dirty="0"/>
              <a:t/>
            </a:r>
            <a:br>
              <a:rPr lang="pt-BR" sz="1000" dirty="0"/>
            </a:br>
            <a:r>
              <a:rPr dirty="0"/>
              <a:t/>
            </a:r>
            <a:br>
              <a:rPr dirty="0"/>
            </a:br>
            <a:endParaRPr lang="pt-BR" sz="1000" b="0" strike="noStrike" spc="-1" dirty="0">
              <a:latin typeface="Arial"/>
            </a:endParaRPr>
          </a:p>
        </p:txBody>
      </p:sp>
      <p:sp>
        <p:nvSpPr>
          <p:cNvPr id="47" name="CaixaDeTexto 9"/>
          <p:cNvSpPr/>
          <p:nvPr/>
        </p:nvSpPr>
        <p:spPr>
          <a:xfrm>
            <a:off x="1052640" y="9561600"/>
            <a:ext cx="47516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www.cisab.com.br</a:t>
            </a:r>
            <a:endParaRPr lang="pt-BR" sz="1200" b="0" strike="noStrike" spc="-1" dirty="0">
              <a:latin typeface="Arial"/>
            </a:endParaRPr>
          </a:p>
        </p:txBody>
      </p:sp>
      <p:grpSp>
        <p:nvGrpSpPr>
          <p:cNvPr id="50" name="Grupo 24"/>
          <p:cNvGrpSpPr/>
          <p:nvPr/>
        </p:nvGrpSpPr>
        <p:grpSpPr>
          <a:xfrm>
            <a:off x="149044" y="3617187"/>
            <a:ext cx="3145320" cy="432360"/>
            <a:chOff x="188640" y="3512520"/>
            <a:chExt cx="3145320" cy="432360"/>
          </a:xfrm>
        </p:grpSpPr>
        <p:grpSp>
          <p:nvGrpSpPr>
            <p:cNvPr id="51" name="Grupo 25"/>
            <p:cNvGrpSpPr/>
            <p:nvPr/>
          </p:nvGrpSpPr>
          <p:grpSpPr>
            <a:xfrm>
              <a:off x="188640" y="3512520"/>
              <a:ext cx="3145320" cy="432360"/>
              <a:chOff x="188640" y="3512520"/>
              <a:chExt cx="3145320" cy="432360"/>
            </a:xfrm>
          </p:grpSpPr>
          <p:sp>
            <p:nvSpPr>
              <p:cNvPr id="52" name="Retângulo 29"/>
              <p:cNvSpPr/>
              <p:nvPr/>
            </p:nvSpPr>
            <p:spPr>
              <a:xfrm>
                <a:off x="188640" y="3512880"/>
                <a:ext cx="3144960" cy="4312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3" name="Conector reto 30"/>
              <p:cNvSpPr/>
              <p:nvPr/>
            </p:nvSpPr>
            <p:spPr>
              <a:xfrm>
                <a:off x="188640" y="394488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4" name="Conector reto 31"/>
              <p:cNvSpPr/>
              <p:nvPr/>
            </p:nvSpPr>
            <p:spPr>
              <a:xfrm>
                <a:off x="188640" y="351252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5" name="CaixaDeTexto 26"/>
            <p:cNvSpPr/>
            <p:nvPr/>
          </p:nvSpPr>
          <p:spPr>
            <a:xfrm>
              <a:off x="188640" y="3574440"/>
              <a:ext cx="3144960" cy="2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pt-BR" sz="1000" b="1" strike="noStrike" spc="-1" dirty="0">
                  <a:solidFill>
                    <a:srgbClr val="000000"/>
                  </a:solidFill>
                  <a:latin typeface="Cambria"/>
                  <a:ea typeface="DejaVu Sans"/>
                </a:rPr>
                <a:t>CISAB – ZONA DA MATA</a:t>
              </a:r>
              <a:endParaRPr lang="pt-BR" sz="1000" b="0" strike="noStrike" spc="-1" dirty="0">
                <a:latin typeface="Arial"/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36900" y="4126326"/>
            <a:ext cx="32869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 smtClean="0"/>
              <a:t>CONSORCIO </a:t>
            </a:r>
            <a:r>
              <a:rPr lang="pt-BR" sz="1000" b="1" dirty="0"/>
              <a:t>INTERMUNICIPAL DE SANEAMENTO BASICO DA ZONA DA MATA – AVISO DE LICITAÇÃO</a:t>
            </a:r>
            <a:r>
              <a:rPr lang="pt-BR" sz="1000" dirty="0"/>
              <a:t> - PREGÃO ELETRÔNICO 032/2023, do tipo MENOR PREÇO POR ITEM. OBJETO: Registro de preços para futura e eventual aquisição de equipamentos para laboratório e estação de tratamento de água. ABERTURA: às 09:00 do dia </a:t>
            </a:r>
            <a:r>
              <a:rPr lang="pt-BR" sz="1000" dirty="0" smtClean="0"/>
              <a:t>05/01/2024</a:t>
            </a:r>
            <a:r>
              <a:rPr lang="pt-BR" sz="1000" dirty="0"/>
              <a:t>. Edital disponível no sítio eletrônico www.cisab.com.br. Informações complementares (31) 3891-5636.Alice Souza Rodrigues – Pregoeira.</a:t>
            </a:r>
          </a:p>
          <a:p>
            <a:pPr algn="just" hangingPunct="0"/>
            <a:endParaRPr lang="pt-BR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="http://schemas.microsoft.com/office/powerpoint/2012/main"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4722</TotalTime>
  <Words>112</Words>
  <Application>Microsoft Office PowerPoint</Application>
  <PresentationFormat>Papel A4 (210 x 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CISAB Zona da Mata</dc:title>
  <dc:subject/>
  <dc:creator>Windows</dc:creator>
  <dc:description/>
  <cp:lastModifiedBy>Alice Souza</cp:lastModifiedBy>
  <cp:revision>521</cp:revision>
  <dcterms:created xsi:type="dcterms:W3CDTF">2018-08-17T13:12:51Z</dcterms:created>
  <dcterms:modified xsi:type="dcterms:W3CDTF">2023-12-20T13:57:15Z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Papel A4 (210 x 297 mm)</vt:lpwstr>
  </property>
  <property fmtid="{D5CDD505-2E9C-101B-9397-08002B2CF9AE}" pid="3" name="Slides">
    <vt:i4>1</vt:i4>
  </property>
</Properties>
</file>