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12440" y="1276200"/>
            <a:ext cx="666936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21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dezembro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2023 -  Diário Oficial Eletrônico CISAB Zona da Mata  -  ANO 04 | 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121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01/01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36900" y="4126326"/>
            <a:ext cx="32869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 smtClean="0"/>
              <a:t>CONSORCIO </a:t>
            </a:r>
            <a:r>
              <a:rPr lang="pt-BR" sz="1000" b="1" dirty="0"/>
              <a:t>INTERMUNICIPAL DE SANEAMENTO BASICO DA ZONA DA MATA – AVISO DE LICITAÇÃO</a:t>
            </a:r>
            <a:r>
              <a:rPr lang="pt-BR" sz="1000" dirty="0"/>
              <a:t> - PREGÃO ELETRÔNICO 032/2023, do tipo MENOR PREÇO POR ITEM. OBJETO: Registro de preços para futura e eventual aquisição de equipamentos para laboratório e estação de tratamento de água. ABERTURA: às 09:00 do dia </a:t>
            </a:r>
            <a:r>
              <a:rPr lang="pt-BR" sz="1000" dirty="0" smtClean="0"/>
              <a:t>05/01/2024</a:t>
            </a:r>
            <a:r>
              <a:rPr lang="pt-BR" sz="1000" dirty="0"/>
              <a:t>. Edital disponível no sítio eletrônico www.cisab.com.br. Informações complementares (31) 3891-5636.Alice Souza Rodrigues – Pregoeira.</a:t>
            </a:r>
          </a:p>
          <a:p>
            <a:pPr algn="just" hangingPunct="0"/>
            <a:endParaRPr lang="pt-BR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="http://schemas.microsoft.com/office/powerpoint/2012/main"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4722</TotalTime>
  <Words>112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521</cp:revision>
  <dcterms:created xsi:type="dcterms:W3CDTF">2018-08-17T13:12:51Z</dcterms:created>
  <dcterms:modified xsi:type="dcterms:W3CDTF">2023-12-20T13:57:15Z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